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1413" r:id="rId2"/>
    <p:sldId id="1527" r:id="rId3"/>
    <p:sldId id="256" r:id="rId4"/>
    <p:sldId id="1415" r:id="rId5"/>
    <p:sldId id="1518" r:id="rId6"/>
    <p:sldId id="1519" r:id="rId7"/>
    <p:sldId id="1520" r:id="rId8"/>
    <p:sldId id="1521" r:id="rId9"/>
    <p:sldId id="1522" r:id="rId10"/>
    <p:sldId id="1523" r:id="rId11"/>
    <p:sldId id="1526" r:id="rId12"/>
    <p:sldId id="1489" r:id="rId13"/>
    <p:sldId id="1484" r:id="rId14"/>
    <p:sldId id="1451" r:id="rId15"/>
    <p:sldId id="1487" r:id="rId16"/>
    <p:sldId id="1456" r:id="rId17"/>
    <p:sldId id="1488" r:id="rId18"/>
    <p:sldId id="1457" r:id="rId19"/>
    <p:sldId id="1411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>
          <p15:clr>
            <a:srgbClr val="A4A3A4"/>
          </p15:clr>
        </p15:guide>
        <p15:guide id="2" pos="398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FDDDE2"/>
    <a:srgbClr val="FC66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82" autoAdjust="0"/>
    <p:restoredTop sz="87136" autoAdjust="0"/>
  </p:normalViewPr>
  <p:slideViewPr>
    <p:cSldViewPr snapToGrid="0" showGuides="1">
      <p:cViewPr varScale="1">
        <p:scale>
          <a:sx n="93" d="100"/>
          <a:sy n="93" d="100"/>
        </p:scale>
        <p:origin x="1128" y="208"/>
      </p:cViewPr>
      <p:guideLst>
        <p:guide orient="horz" pos="2092"/>
        <p:guide pos="39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0532B-E3EA-476A-9513-45C1471E1DF5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662DE-F1A6-47CD-A8C4-98B0B68DE56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Chị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thêm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âm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thanh</a:t>
            </a:r>
            <a:endParaRPr lang="en-US" altLang="zh-CN" baseline="0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148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377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686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560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806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488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oleObject" Target="../embeddings/oleObject1.bin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5" Type="http://schemas.openxmlformats.org/officeDocument/2006/relationships/image" Target="../media/image51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jpeg"/><Relationship Id="rId7" Type="http://schemas.openxmlformats.org/officeDocument/2006/relationships/image" Target="../media/image5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6.png"/><Relationship Id="rId5" Type="http://schemas.openxmlformats.org/officeDocument/2006/relationships/image" Target="../media/image4.png"/><Relationship Id="rId10" Type="http://schemas.openxmlformats.org/officeDocument/2006/relationships/image" Target="../media/image55.png"/><Relationship Id="rId4" Type="http://schemas.openxmlformats.org/officeDocument/2006/relationships/image" Target="../media/image7.png"/><Relationship Id="rId9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4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4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slide" Target="slide14.xml"/><Relationship Id="rId5" Type="http://schemas.openxmlformats.org/officeDocument/2006/relationships/image" Target="../media/image7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4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4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5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slide" Target="slide14.xml"/><Relationship Id="rId5" Type="http://schemas.openxmlformats.org/officeDocument/2006/relationships/image" Target="../media/image7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2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1.wmf"/><Relationship Id="rId11" Type="http://schemas.microsoft.com/office/2007/relationships/hdphoto" Target="../media/hdphoto2.wdp"/><Relationship Id="rId5" Type="http://schemas.openxmlformats.org/officeDocument/2006/relationships/oleObject" Target="../embeddings/oleObject5.bin"/><Relationship Id="rId10" Type="http://schemas.openxmlformats.org/officeDocument/2006/relationships/image" Target="../media/image64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18" Type="http://schemas.openxmlformats.org/officeDocument/2006/relationships/image" Target="../media/image67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12" Type="http://schemas.openxmlformats.org/officeDocument/2006/relationships/image" Target="../media/image66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9.png"/><Relationship Id="rId5" Type="http://schemas.openxmlformats.org/officeDocument/2006/relationships/image" Target="../media/image15.png"/><Relationship Id="rId1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11.png"/><Relationship Id="rId10" Type="http://schemas.openxmlformats.org/officeDocument/2006/relationships/image" Target="../media/image32.png"/><Relationship Id="rId4" Type="http://schemas.openxmlformats.org/officeDocument/2006/relationships/image" Target="../media/image8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8457"/>
            <a:ext cx="12192000" cy="12522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192" y="5660229"/>
            <a:ext cx="2979637" cy="87067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171009" y="5914877"/>
            <a:ext cx="12192000" cy="7354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130" y="2903029"/>
            <a:ext cx="2302699" cy="21852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1" y="1258313"/>
            <a:ext cx="1798569" cy="217068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140" y="791429"/>
            <a:ext cx="2155720" cy="6286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819" y="704697"/>
            <a:ext cx="1480533" cy="6286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333625" y="2129155"/>
            <a:ext cx="6873875" cy="27349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2791460" y="1664970"/>
            <a:ext cx="6802120" cy="273494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60007" dir="5400000" sy="-100000" algn="bl" rotWithShape="0"/>
              </a:effectLst>
              <a:latin typeface="Coiny" panose="02000903060500060000" charset="0"/>
              <a:cs typeface="Coiny" panose="02000903060500060000" charset="0"/>
            </a:endParaRPr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</p:nvPr>
        </p:nvGraphicFramePr>
        <p:xfrm>
          <a:off x="3141980" y="1938020"/>
          <a:ext cx="5984240" cy="215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3" imgW="3657600" imgH="1308100" progId="Paint.Picture">
                  <p:embed/>
                </p:oleObj>
              </mc:Choice>
              <mc:Fallback>
                <p:oleObj r:id="rId13" imgW="3657600" imgH="1308100" progId="Paint.Picture">
                  <p:embed/>
                  <p:pic>
                    <p:nvPicPr>
                      <p:cNvPr id="0" name="Picture 17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141980" y="1938020"/>
                        <a:ext cx="5984240" cy="215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图片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919" y="-358201"/>
            <a:ext cx="3529769" cy="3529769"/>
          </a:xfrm>
          <a:prstGeom prst="rect">
            <a:avLst/>
          </a:prstGeom>
        </p:spPr>
      </p:pic>
      <p:sp>
        <p:nvSpPr>
          <p:cNvPr id="9" name="Hộp Văn bản 8"/>
          <p:cNvSpPr txBox="1"/>
          <p:nvPr/>
        </p:nvSpPr>
        <p:spPr>
          <a:xfrm>
            <a:off x="5326912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0.09753 -2.59259E-6 " pathEditMode="relative" rAng="0" ptsTypes="AA">
                                          <p:cBhvr>
                                            <p:cTn id="23" dur="5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8985 0.0037 " pathEditMode="relative" rAng="0" ptsTypes="AA">
                                          <p:cBhvr>
                                            <p:cTn id="28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0.09753 -2.59259E-6 " pathEditMode="relative" rAng="0" ptsTypes="AA">
                                          <p:cBhvr>
                                            <p:cTn id="23" dur="5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8985 0.0037 " pathEditMode="relative" rAng="0" ptsTypes="AA">
                                          <p:cBhvr>
                                            <p:cTn id="28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7">
            <a:extLst>
              <a:ext uri="{FF2B5EF4-FFF2-40B4-BE49-F238E27FC236}">
                <a16:creationId xmlns:a16="http://schemas.microsoft.com/office/drawing/2014/main" id="{E43179D7-9905-4188-837A-C92EBB584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202" y="-132297"/>
            <a:ext cx="2302699" cy="2185214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8B83F3F5-2F97-4E19-93DF-1D8C88FE6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210" y="-73851"/>
            <a:ext cx="2302699" cy="218521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85750" y="327317"/>
            <a:ext cx="11576685" cy="62033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A038E095-E73D-4137-A357-2FF9FE4597ED}"/>
              </a:ext>
            </a:extLst>
          </p:cNvPr>
          <p:cNvSpPr/>
          <p:nvPr/>
        </p:nvSpPr>
        <p:spPr>
          <a:xfrm>
            <a:off x="722102" y="489979"/>
            <a:ext cx="750680" cy="75068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3BC8368-2EF4-472D-BB0C-0BA3C2B76CDA}"/>
              </a:ext>
            </a:extLst>
          </p:cNvPr>
          <p:cNvSpPr txBox="1"/>
          <p:nvPr/>
        </p:nvSpPr>
        <p:spPr>
          <a:xfrm>
            <a:off x="1590043" y="562812"/>
            <a:ext cx="7353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54D7D4-4577-4D84-B532-5ABCB6531192}"/>
              </a:ext>
            </a:extLst>
          </p:cNvPr>
          <p:cNvSpPr txBox="1"/>
          <p:nvPr/>
        </p:nvSpPr>
        <p:spPr>
          <a:xfrm>
            <a:off x="648891" y="1397675"/>
            <a:ext cx="800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</a:p>
        </p:txBody>
      </p:sp>
      <p:sp>
        <p:nvSpPr>
          <p:cNvPr id="2" name="Arrow: Curved Down 1">
            <a:extLst>
              <a:ext uri="{FF2B5EF4-FFF2-40B4-BE49-F238E27FC236}">
                <a16:creationId xmlns:a16="http://schemas.microsoft.com/office/drawing/2014/main" id="{93CC510E-1C9A-4DC4-9873-1D166AB2E42E}"/>
              </a:ext>
            </a:extLst>
          </p:cNvPr>
          <p:cNvSpPr/>
          <p:nvPr/>
        </p:nvSpPr>
        <p:spPr>
          <a:xfrm>
            <a:off x="1218018" y="1958042"/>
            <a:ext cx="1370431" cy="485960"/>
          </a:xfrm>
          <a:prstGeom prst="curved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6EC4DB-5702-44F3-90A7-4F1834CFE661}"/>
              </a:ext>
            </a:extLst>
          </p:cNvPr>
          <p:cNvSpPr txBox="1"/>
          <p:nvPr/>
        </p:nvSpPr>
        <p:spPr>
          <a:xfrm>
            <a:off x="1472782" y="1261165"/>
            <a:ext cx="1659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+ 10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A5EDDAF-D5AA-40C4-B66E-9805555535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26" y="2542453"/>
            <a:ext cx="11314748" cy="24940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F4A1D2-C92E-4659-8141-3B9B48A99D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223" y="2542452"/>
            <a:ext cx="1552134" cy="24940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B14923-DFCF-40CD-87C3-3E5F884566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419" y="2542453"/>
            <a:ext cx="1552135" cy="24940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4AAF52-E535-4F2C-82BB-DA21C4499F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904" y="2542453"/>
            <a:ext cx="1455562" cy="249406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A690BB9-FB9D-452B-B98F-1D0B054842B4}"/>
              </a:ext>
            </a:extLst>
          </p:cNvPr>
          <p:cNvSpPr txBox="1"/>
          <p:nvPr/>
        </p:nvSpPr>
        <p:spPr>
          <a:xfrm>
            <a:off x="5718137" y="3392525"/>
            <a:ext cx="1180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37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3AA6FB-B413-48E6-AACD-9FF49DB268AF}"/>
              </a:ext>
            </a:extLst>
          </p:cNvPr>
          <p:cNvSpPr txBox="1"/>
          <p:nvPr/>
        </p:nvSpPr>
        <p:spPr>
          <a:xfrm>
            <a:off x="7270271" y="3392525"/>
            <a:ext cx="1180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atin typeface="Arial"/>
              </a:rPr>
              <a:t>4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791B28-7615-471F-A407-4239093D047D}"/>
              </a:ext>
            </a:extLst>
          </p:cNvPr>
          <p:cNvSpPr txBox="1"/>
          <p:nvPr/>
        </p:nvSpPr>
        <p:spPr>
          <a:xfrm>
            <a:off x="8866870" y="3392525"/>
            <a:ext cx="1180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latin typeface="Arial"/>
              </a:rPr>
              <a:t>5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307623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  <p:bldP spid="32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6DAFFA9-AE55-4CE5-B593-09E825B4D513}"/>
              </a:ext>
            </a:extLst>
          </p:cNvPr>
          <p:cNvSpPr/>
          <p:nvPr/>
        </p:nvSpPr>
        <p:spPr>
          <a:xfrm>
            <a:off x="693527" y="218516"/>
            <a:ext cx="750680" cy="75068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Arial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EEEDC6-DD8A-4E3F-BBB2-B628299415E2}"/>
              </a:ext>
            </a:extLst>
          </p:cNvPr>
          <p:cNvSpPr txBox="1"/>
          <p:nvPr/>
        </p:nvSpPr>
        <p:spPr>
          <a:xfrm>
            <a:off x="1561468" y="291349"/>
            <a:ext cx="9668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cuối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E48E00-CE87-40E2-9545-075003F9CF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02" y="1091726"/>
            <a:ext cx="10373566" cy="21213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8B7FE7-FE07-4599-B067-E619D8D3D6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79" b="37538"/>
          <a:stretch/>
        </p:blipFill>
        <p:spPr>
          <a:xfrm>
            <a:off x="4405444" y="4136542"/>
            <a:ext cx="3062968" cy="21213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CBB8AF-D7A7-47D1-B939-4690E383DC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79" b="37538"/>
          <a:stretch/>
        </p:blipFill>
        <p:spPr>
          <a:xfrm>
            <a:off x="504956" y="4189640"/>
            <a:ext cx="3062968" cy="21213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D1B921-0AEE-4EFB-8E6D-D437DA292B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59" y="4434545"/>
            <a:ext cx="463948" cy="5704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199FF1-B4BD-453F-B625-4F9F7B2A3B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222" y="4626805"/>
            <a:ext cx="463948" cy="5704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967314-3CDC-425A-943C-4814947924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329" y="4275037"/>
            <a:ext cx="463948" cy="5704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97697B-212C-4672-9CE6-FFD9E5C128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494" y="4361298"/>
            <a:ext cx="463948" cy="5704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BC6F52-EDE3-4396-8261-606E3296B5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912" y="4698746"/>
            <a:ext cx="463948" cy="5704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4A62682-10FB-44E9-B78C-17A31046FF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492" y="4739183"/>
            <a:ext cx="463948" cy="5704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3472BDB-0ED0-48F6-90DC-1D97EE6AAF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216" y="4434545"/>
            <a:ext cx="463948" cy="5704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57B98E-A890-40CF-BB2A-6BBED7ECEB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59" y="4983960"/>
            <a:ext cx="463948" cy="5704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80F79FB-8671-4B0B-9CCC-2A052F8803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255" y="5197233"/>
            <a:ext cx="463948" cy="5704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7DBAE5-B7DD-4EDB-85F6-C97419A35E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823" y="5283494"/>
            <a:ext cx="463948" cy="5704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8BE97E0-5DF0-4900-8E95-68CAB4C62B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71" y="5355435"/>
            <a:ext cx="463948" cy="5704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D6EEE14-BB82-4E1B-84D8-503AB65274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620" y="5381552"/>
            <a:ext cx="463948" cy="5704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54D01F-3AA5-4CDE-BDA5-6D62D633A8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120" y="5533375"/>
            <a:ext cx="463948" cy="570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0FB3C-92C0-4F87-B6CE-8422866F4E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162" y="3181593"/>
            <a:ext cx="3722362" cy="30763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B17B16F-8B5A-44B9-A873-22BD1BF382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01" y="4277575"/>
            <a:ext cx="463948" cy="5704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1EAB1BD-21E8-4C21-84BD-7B2CCA6FA6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96" y="4294461"/>
            <a:ext cx="463948" cy="5704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78BF621-C091-4152-9204-F5301C3DB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960" y="5517710"/>
            <a:ext cx="463948" cy="57042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AAEBC52-8D98-4960-A3A6-EF4F6FE6A9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187" y="4265826"/>
            <a:ext cx="463948" cy="57042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1174A49-4E31-47A9-8956-0A669B0325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82" y="4282712"/>
            <a:ext cx="463948" cy="5704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545DA40-C7B3-47ED-A9B3-93F6AEDAB0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89" y="4265826"/>
            <a:ext cx="463948" cy="57042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737291F-72FC-4FFB-B3A9-7329CC0CCD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684" y="4282712"/>
            <a:ext cx="463948" cy="57042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01BF1F0-F1DD-4A6D-93A5-6459BF5005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89" y="4811124"/>
            <a:ext cx="463948" cy="5704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4584E58-3F7E-4008-ABEA-CC7E035274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684" y="4828010"/>
            <a:ext cx="463948" cy="5704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AF27D02-4AF1-40E6-8C51-BF09270A0D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12" y="4881775"/>
            <a:ext cx="463948" cy="5704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A652FFA-848A-41D6-92BA-0306BC03A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707" y="4898661"/>
            <a:ext cx="463948" cy="57042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A787766-2FBA-4487-A056-40BD23B1B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18" y="5024397"/>
            <a:ext cx="463948" cy="57042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60A4407-6686-4DFC-B64A-9D56672616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18" y="5197233"/>
            <a:ext cx="463948" cy="57042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A376D08-D210-4B3F-8214-428E92F965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62" y="5596211"/>
            <a:ext cx="463948" cy="57042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4B8DEE7-BA22-4ECE-A260-6600EA59D0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62" y="5769047"/>
            <a:ext cx="463948" cy="57042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4ABFF8E-A65B-4796-B50F-F29D3EAE76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35" y="5466947"/>
            <a:ext cx="463948" cy="57042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7782894-2AB3-4E83-BEE6-DDE4C8480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335" y="5639783"/>
            <a:ext cx="463948" cy="57042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4DBF9ED-39F1-4CB3-85E4-7A7318CF20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748" y="5452203"/>
            <a:ext cx="463948" cy="5704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73AF6F-7CDC-4CCB-8C47-62CDB61DAD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72" y="4428366"/>
            <a:ext cx="2776313" cy="171025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016AF43-2AD5-47C0-8865-FD02A63465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45" y="4386197"/>
            <a:ext cx="3038437" cy="1871728"/>
          </a:xfrm>
          <a:prstGeom prst="rect">
            <a:avLst/>
          </a:prstGeom>
        </p:spPr>
      </p:pic>
      <p:sp>
        <p:nvSpPr>
          <p:cNvPr id="47" name="Arrow: Curved Down 46">
            <a:extLst>
              <a:ext uri="{FF2B5EF4-FFF2-40B4-BE49-F238E27FC236}">
                <a16:creationId xmlns:a16="http://schemas.microsoft.com/office/drawing/2014/main" id="{E77DDE3C-91D8-4D8E-8A1A-BC39DBAD96EF}"/>
              </a:ext>
            </a:extLst>
          </p:cNvPr>
          <p:cNvSpPr/>
          <p:nvPr/>
        </p:nvSpPr>
        <p:spPr>
          <a:xfrm>
            <a:off x="3145501" y="1399842"/>
            <a:ext cx="1370431" cy="485960"/>
          </a:xfrm>
          <a:prstGeom prst="curved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3D2138B-B763-45A5-91C2-10F968D5100A}"/>
              </a:ext>
            </a:extLst>
          </p:cNvPr>
          <p:cNvSpPr txBox="1"/>
          <p:nvPr/>
        </p:nvSpPr>
        <p:spPr>
          <a:xfrm>
            <a:off x="1617244" y="1177790"/>
            <a:ext cx="657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599CAE4-05E7-4751-89DE-6481F89C4367}"/>
              </a:ext>
            </a:extLst>
          </p:cNvPr>
          <p:cNvSpPr txBox="1"/>
          <p:nvPr/>
        </p:nvSpPr>
        <p:spPr>
          <a:xfrm>
            <a:off x="5257222" y="1056270"/>
            <a:ext cx="657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7030A0"/>
                </a:solidFill>
                <a:latin typeface="Arial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765EDFA-F34C-435B-9743-6B7CDB908C98}"/>
              </a:ext>
            </a:extLst>
          </p:cNvPr>
          <p:cNvSpPr txBox="1"/>
          <p:nvPr/>
        </p:nvSpPr>
        <p:spPr>
          <a:xfrm>
            <a:off x="3483213" y="815609"/>
            <a:ext cx="1209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7030A0"/>
                </a:solidFill>
                <a:latin typeface="Arial"/>
              </a:rPr>
              <a:t>+ 3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6445DB8-8E26-4754-91E3-308F229B0A97}"/>
              </a:ext>
            </a:extLst>
          </p:cNvPr>
          <p:cNvSpPr txBox="1"/>
          <p:nvPr/>
        </p:nvSpPr>
        <p:spPr>
          <a:xfrm>
            <a:off x="9086272" y="1056270"/>
            <a:ext cx="657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7030A0"/>
                </a:solidFill>
                <a:latin typeface="Arial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25DDC68-E90B-4AC3-B3E3-D21F4EE7D0BA}"/>
              </a:ext>
            </a:extLst>
          </p:cNvPr>
          <p:cNvSpPr txBox="1"/>
          <p:nvPr/>
        </p:nvSpPr>
        <p:spPr>
          <a:xfrm>
            <a:off x="10334584" y="4144249"/>
            <a:ext cx="891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7030A0"/>
                </a:solidFill>
                <a:latin typeface="Arial"/>
              </a:rPr>
              <a:t>11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113C607-761E-43BB-8477-A62F34520BC9}"/>
              </a:ext>
            </a:extLst>
          </p:cNvPr>
          <p:cNvSpPr txBox="1"/>
          <p:nvPr/>
        </p:nvSpPr>
        <p:spPr>
          <a:xfrm>
            <a:off x="7286030" y="3255382"/>
            <a:ext cx="1209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7030A0"/>
                </a:solidFill>
                <a:latin typeface="Arial"/>
              </a:rPr>
              <a:t>+ 3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7" name="Arrow: Curved Down 56">
            <a:extLst>
              <a:ext uri="{FF2B5EF4-FFF2-40B4-BE49-F238E27FC236}">
                <a16:creationId xmlns:a16="http://schemas.microsoft.com/office/drawing/2014/main" id="{FF15AF16-E409-4E77-9D1E-9F1ADB9D68CF}"/>
              </a:ext>
            </a:extLst>
          </p:cNvPr>
          <p:cNvSpPr/>
          <p:nvPr/>
        </p:nvSpPr>
        <p:spPr>
          <a:xfrm flipH="1">
            <a:off x="7013473" y="3831772"/>
            <a:ext cx="1370431" cy="485960"/>
          </a:xfrm>
          <a:prstGeom prst="curved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180FEA4-9CFD-4B5C-9D32-A972CE60E2F2}"/>
              </a:ext>
            </a:extLst>
          </p:cNvPr>
          <p:cNvSpPr txBox="1"/>
          <p:nvPr/>
        </p:nvSpPr>
        <p:spPr>
          <a:xfrm>
            <a:off x="4747990" y="3866814"/>
            <a:ext cx="891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7030A0"/>
                </a:solidFill>
                <a:latin typeface="Arial"/>
              </a:rPr>
              <a:t>14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BB26213-2FFB-40DD-B0D2-0DDB4C230B1C}"/>
              </a:ext>
            </a:extLst>
          </p:cNvPr>
          <p:cNvSpPr txBox="1"/>
          <p:nvPr/>
        </p:nvSpPr>
        <p:spPr>
          <a:xfrm>
            <a:off x="3458135" y="3228701"/>
            <a:ext cx="1209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7030A0"/>
                </a:solidFill>
                <a:latin typeface="Arial"/>
              </a:rPr>
              <a:t>+ 3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1" name="Arrow: Curved Down 60">
            <a:extLst>
              <a:ext uri="{FF2B5EF4-FFF2-40B4-BE49-F238E27FC236}">
                <a16:creationId xmlns:a16="http://schemas.microsoft.com/office/drawing/2014/main" id="{D5881E94-9502-4337-A213-0F7FA2EB9B7A}"/>
              </a:ext>
            </a:extLst>
          </p:cNvPr>
          <p:cNvSpPr/>
          <p:nvPr/>
        </p:nvSpPr>
        <p:spPr>
          <a:xfrm flipH="1">
            <a:off x="3185578" y="3805091"/>
            <a:ext cx="1370431" cy="485960"/>
          </a:xfrm>
          <a:prstGeom prst="curved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0D7B435-A6D4-4DC3-B132-448BB807849C}"/>
              </a:ext>
            </a:extLst>
          </p:cNvPr>
          <p:cNvSpPr txBox="1"/>
          <p:nvPr/>
        </p:nvSpPr>
        <p:spPr>
          <a:xfrm>
            <a:off x="733892" y="3678311"/>
            <a:ext cx="891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7030A0"/>
                </a:solidFill>
                <a:latin typeface="Arial"/>
              </a:rPr>
              <a:t>17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613731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49" grpId="0"/>
      <p:bldP spid="50" grpId="0"/>
      <p:bldP spid="51" grpId="0"/>
      <p:bldP spid="52" grpId="0"/>
      <p:bldP spid="55" grpId="0"/>
      <p:bldP spid="57" grpId="0" animBg="1"/>
      <p:bldP spid="59" grpId="0"/>
      <p:bldP spid="60" grpId="0"/>
      <p:bldP spid="61" grpId="0" animBg="1"/>
      <p:bldP spid="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óng 19"/>
          <p:cNvSpPr/>
          <p:nvPr/>
        </p:nvSpPr>
        <p:spPr>
          <a:xfrm>
            <a:off x="10783664" y="1343241"/>
            <a:ext cx="5103628" cy="2800483"/>
          </a:xfrm>
          <a:prstGeom prst="wav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8457"/>
            <a:ext cx="12192000" cy="12522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192" y="5660229"/>
            <a:ext cx="2979637" cy="87067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171009" y="5914877"/>
            <a:ext cx="12192000" cy="7354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210" y="-73851"/>
            <a:ext cx="2302699" cy="21852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140" y="791429"/>
            <a:ext cx="2155720" cy="6286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819" y="704697"/>
            <a:ext cx="1480533" cy="6286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1026" name="Picture 2" descr="Avião infantil png » PNG Imag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429" b="92286" l="40286" r="100000">
                        <a14:foregroundMark x1="56857" y1="25714" x2="40286" y2="42286"/>
                        <a14:foregroundMark x1="54857" y1="52571" x2="54000" y2="54857"/>
                        <a14:foregroundMark x1="69714" y1="29429" x2="72286" y2="33429"/>
                        <a14:foregroundMark x1="76857" y1="28571" x2="78286" y2="34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28" t="23180" r="1"/>
          <a:stretch>
            <a:fillRect/>
          </a:stretch>
        </p:blipFill>
        <p:spPr bwMode="auto">
          <a:xfrm>
            <a:off x="8321040" y="1652761"/>
            <a:ext cx="2049306" cy="256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vião infantil png » PNG Image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2" b="66744"/>
          <a:stretch>
            <a:fillRect/>
          </a:stretch>
        </p:blipFill>
        <p:spPr bwMode="auto">
          <a:xfrm rot="16200000">
            <a:off x="9020621" y="1667481"/>
            <a:ext cx="1223385" cy="230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/>
          <a:srcRect l="12191" t="11786" r="10171" b="30124"/>
          <a:stretch>
            <a:fillRect/>
          </a:stretch>
        </p:blipFill>
        <p:spPr>
          <a:xfrm>
            <a:off x="11069658" y="1993014"/>
            <a:ext cx="4531640" cy="1517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 -2.59259E-6 L 0.09753 -2.59259E-6 " pathEditMode="relative" rAng="0" ptsTypes="AA">
                                      <p:cBhvr>
                                        <p:cTn id="14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08985 0.0037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-0.67395 0.01875 L -0.66875 0.01481 " pathEditMode="relative" rAng="0" ptsTypes="AAA">
                                      <p:cBhvr>
                                        <p:cTn id="21" dur="6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98" y="92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-0.67396 0.01875 L -0.66875 0.01481 " pathEditMode="relative" rAng="0" ptsTypes="AAA">
                                      <p:cBhvr>
                                        <p:cTn id="23" dur="6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98" y="92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7396 0.01875 L -0.66875 0.01481 " pathEditMode="relative" rAng="0" ptsTypes="AAA">
                                      <p:cBhvr>
                                        <p:cTn id="25" dur="6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98" y="92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-0.67396 0.01875 L -0.66875 0.01481 " pathEditMode="relative" rAng="0" ptsTypes="AAA">
                                      <p:cBhvr>
                                        <p:cTn id="27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98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720" y="1850609"/>
            <a:ext cx="2155720" cy="628650"/>
          </a:xfrm>
          <a:prstGeom prst="rect">
            <a:avLst/>
          </a:prstGeom>
        </p:spPr>
      </p:pic>
      <p:pic>
        <p:nvPicPr>
          <p:cNvPr id="48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01" y="1763877"/>
            <a:ext cx="1480533" cy="628650"/>
          </a:xfrm>
          <a:prstGeom prst="rect">
            <a:avLst/>
          </a:prstGeom>
        </p:spPr>
      </p:pic>
      <p:sp>
        <p:nvSpPr>
          <p:cNvPr id="39" name="Up Ribbon 38"/>
          <p:cNvSpPr/>
          <p:nvPr/>
        </p:nvSpPr>
        <p:spPr>
          <a:xfrm>
            <a:off x="306070" y="294640"/>
            <a:ext cx="5659755" cy="1259840"/>
          </a:xfrm>
          <a:prstGeom prst="ribbon2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5840346"/>
            <a:ext cx="12192000" cy="1017654"/>
          </a:xfrm>
          <a:prstGeom prst="rect">
            <a:avLst/>
          </a:prstGeom>
        </p:spPr>
      </p:pic>
      <p:graphicFrame>
        <p:nvGraphicFramePr>
          <p:cNvPr id="43" name="Content Placeholder 42"/>
          <p:cNvGraphicFramePr>
            <a:graphicFrameLocks noGrp="1" noChangeAspect="1"/>
          </p:cNvGraphicFramePr>
          <p:nvPr>
            <p:ph sz="half" idx="1"/>
          </p:nvPr>
        </p:nvGraphicFramePr>
        <p:xfrm>
          <a:off x="1898015" y="393859"/>
          <a:ext cx="2476500" cy="836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428750" imgH="482600" progId="Paint.Picture">
                  <p:embed/>
                </p:oleObj>
              </mc:Choice>
              <mc:Fallback>
                <p:oleObj r:id="rId6" imgW="1428750" imgH="482600" progId="Paint.Picture">
                  <p:embed/>
                  <p:pic>
                    <p:nvPicPr>
                      <p:cNvPr id="0" name="Picture 4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98015" y="393859"/>
                        <a:ext cx="2476500" cy="8369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595" y="294859"/>
            <a:ext cx="2155720" cy="628650"/>
          </a:xfrm>
          <a:prstGeom prst="rect">
            <a:avLst/>
          </a:prstGeom>
        </p:spPr>
      </p:pic>
      <p:pic>
        <p:nvPicPr>
          <p:cNvPr id="46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274" y="208127"/>
            <a:ext cx="1480533" cy="628650"/>
          </a:xfrm>
          <a:prstGeom prst="rect">
            <a:avLst/>
          </a:prstGeom>
        </p:spPr>
      </p:pic>
      <p:pic>
        <p:nvPicPr>
          <p:cNvPr id="49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795" y="2308444"/>
            <a:ext cx="2155720" cy="628650"/>
          </a:xfrm>
          <a:prstGeom prst="rect">
            <a:avLst/>
          </a:prstGeom>
        </p:spPr>
      </p:pic>
      <p:pic>
        <p:nvPicPr>
          <p:cNvPr id="105" name="Content Placeholder 104"/>
          <p:cNvPicPr>
            <a:picLocks noGrp="1"/>
          </p:cNvPicPr>
          <p:nvPr>
            <p:ph sz="half" idx="2"/>
          </p:nvPr>
        </p:nvPicPr>
        <p:blipFill>
          <a:blip r:embed="rId8"/>
          <a:srcRect l="-2647" t="-613" r="74743" b="613"/>
          <a:stretch>
            <a:fillRect/>
          </a:stretch>
        </p:blipFill>
        <p:spPr>
          <a:xfrm rot="16440000">
            <a:off x="5838190" y="2458085"/>
            <a:ext cx="1445895" cy="6803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Picture 105"/>
          <p:cNvPicPr/>
          <p:nvPr/>
        </p:nvPicPr>
        <p:blipFill>
          <a:blip r:embed="rId8"/>
          <a:srcRect l="43101" t="80250"/>
          <a:stretch>
            <a:fillRect/>
          </a:stretch>
        </p:blipFill>
        <p:spPr>
          <a:xfrm rot="16200000">
            <a:off x="4350750" y="4811395"/>
            <a:ext cx="3711575" cy="14020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hóng to Trang chiếu 2">
            <a:hlinkClick r:id="rId9" action="ppaction://hlinksldjump"/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78" y="1884399"/>
            <a:ext cx="2434681" cy="2275403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744" y="307848"/>
            <a:ext cx="3086607" cy="28385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 -2.59259E-6 L 0.09753 -2.59259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08985 0.0037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 -2.59259E-6 L 0.09753 -2.59259E-6 " pathEditMode="relative" rAng="0" ptsTypes="AA">
                                      <p:cBhvr>
                                        <p:cTn id="19" dur="50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08985 0.003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 -2.59259E-6 L 0.09753 -2.59259E-6 " pathEditMode="relative" rAng="0" ptsTypes="AA">
                                      <p:cBhvr>
                                        <p:cTn id="29" dur="50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0.00963 0.03704 L -0.14674 0.02685 L -0.0375 -0.03565 L 0.05182 -0.04051 L 0.11693 -0.03056 L 0.07044 0.03055 L -0.00963 0.03704 Z " pathEditMode="relative" ptsTypes="AAAAAAA">
                                      <p:cBhvr>
                                        <p:cTn id="3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6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95833E-6 -1.85185E-6 C 3.95833E-6 0.0331 0.02695 0.05996 0.06002 0.05996 C 0.09895 0.05996 0.11302 0.03009 0.11901 0.01204 L 0.125 -0.01204 C 0.13099 -0.03009 0.14596 -0.05995 0.18997 -0.05995 C 0.21796 -0.05995 0.25 -0.0331 0.25 -1.85185E-6 C 0.25 0.0331 0.21796 0.05996 0.18997 0.05996 C 0.14596 0.05996 0.13099 0.03009 0.125 0.01204 L 0.11901 -0.01204 C 0.11302 -0.03009 0.09895 -0.05995 0.06002 -0.05995 C 0.02695 -0.05995 3.95833E-6 -0.0331 3.95833E-6 -1.85185E-6 Z " pathEditMode="relative" rAng="0" ptsTypes="AAAAAAAAAAA">
                                      <p:cBhvr>
                                        <p:cTn id="3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505" y="-172720"/>
            <a:ext cx="8675370" cy="60331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5840346"/>
            <a:ext cx="12192000" cy="1017654"/>
          </a:xfrm>
          <a:prstGeom prst="rect">
            <a:avLst/>
          </a:prstGeom>
        </p:spPr>
      </p:pic>
      <p:sp>
        <p:nvSpPr>
          <p:cNvPr id="37" name="Text Box 36"/>
          <p:cNvSpPr txBox="1"/>
          <p:nvPr/>
        </p:nvSpPr>
        <p:spPr>
          <a:xfrm>
            <a:off x="4529586" y="1269622"/>
            <a:ext cx="4164330" cy="10853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  61 </a:t>
            </a:r>
            <a:r>
              <a:rPr lang="en-US" sz="54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đọc</a:t>
            </a:r>
            <a:r>
              <a:rPr lang="en-US" sz="54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54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là</a:t>
            </a:r>
            <a:r>
              <a:rPr lang="en-US" sz="54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?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428625" y="275590"/>
            <a:ext cx="2685415" cy="2612390"/>
            <a:chOff x="3823" y="2720"/>
            <a:chExt cx="5130" cy="4798"/>
          </a:xfrm>
        </p:grpSpPr>
        <p:grpSp>
          <p:nvGrpSpPr>
            <p:cNvPr id="22" name="Group 21"/>
            <p:cNvGrpSpPr/>
            <p:nvPr/>
          </p:nvGrpSpPr>
          <p:grpSpPr>
            <a:xfrm>
              <a:off x="3823" y="2720"/>
              <a:ext cx="5130" cy="4799"/>
              <a:chOff x="2998" y="1599"/>
              <a:chExt cx="6046" cy="5814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998" y="1599"/>
                <a:ext cx="6046" cy="5814"/>
                <a:chOff x="48" y="2556"/>
                <a:chExt cx="2881" cy="2900"/>
              </a:xfrm>
            </p:grpSpPr>
            <p:grpSp>
              <p:nvGrpSpPr>
                <p:cNvPr id="4" name="组合 22"/>
                <p:cNvGrpSpPr/>
                <p:nvPr/>
              </p:nvGrpSpPr>
              <p:grpSpPr>
                <a:xfrm>
                  <a:off x="48" y="2556"/>
                  <a:ext cx="2881" cy="2900"/>
                  <a:chOff x="5649470" y="2520698"/>
                  <a:chExt cx="1438287" cy="1515861"/>
                </a:xfrm>
              </p:grpSpPr>
              <p:pic>
                <p:nvPicPr>
                  <p:cNvPr id="5" name="图片 18"/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2021" t="23265" b="28528"/>
                  <a:stretch>
                    <a:fillRect/>
                  </a:stretch>
                </p:blipFill>
                <p:spPr>
                  <a:xfrm>
                    <a:off x="5649470" y="2520698"/>
                    <a:ext cx="1438287" cy="1515861"/>
                  </a:xfrm>
                  <a:prstGeom prst="rect">
                    <a:avLst/>
                  </a:prstGeom>
                </p:spPr>
              </p:pic>
              <p:sp>
                <p:nvSpPr>
                  <p:cNvPr id="6" name="文本框 20"/>
                  <p:cNvSpPr txBox="1"/>
                  <p:nvPr/>
                </p:nvSpPr>
                <p:spPr>
                  <a:xfrm>
                    <a:off x="5952586" y="3016371"/>
                    <a:ext cx="1103672" cy="3385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3200" dirty="0">
                        <a:ea typeface="FZHei-B01S" panose="03000509000000000000" pitchFamily="65" charset="-122"/>
                        <a:cs typeface="+mn-ea"/>
                        <a:sym typeface="+mn-lt"/>
                      </a:rPr>
                      <a:t>01</a:t>
                    </a:r>
                    <a:endParaRPr lang="zh-CN" altLang="en-US" sz="3200" dirty="0">
                      <a:ea typeface="FZHei-B01S" panose="03000509000000000000" pitchFamily="65" charset="-122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7" name="椭圆 42"/>
                <p:cNvSpPr/>
                <p:nvPr/>
              </p:nvSpPr>
              <p:spPr>
                <a:xfrm>
                  <a:off x="579" y="3340"/>
                  <a:ext cx="1729" cy="1729"/>
                </a:xfrm>
                <a:prstGeom prst="ellipse">
                  <a:avLst/>
                </a:prstGeom>
                <a:solidFill>
                  <a:srgbClr val="F9B3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6600" b="1" dirty="0">
                      <a:latin typeface="Calibri" panose="020F0502020204030204" pitchFamily="34" charset="0"/>
                      <a:ea typeface="印品黑体" panose="00000500000000000000" pitchFamily="2" charset="-122"/>
                      <a:cs typeface="Calibri" panose="020F0502020204030204" pitchFamily="34" charset="0"/>
                    </a:rPr>
                    <a:t>1</a:t>
                  </a:r>
                </a:p>
              </p:txBody>
            </p:sp>
          </p:grpSp>
          <p:pic>
            <p:nvPicPr>
              <p:cNvPr id="104" name="Picture 103"/>
              <p:cNvPicPr/>
              <p:nvPr/>
            </p:nvPicPr>
            <p:blipFill>
              <a:blip r:embed="rId7"/>
              <a:srcRect l="12110" t="12142" r="11772" b="13096"/>
              <a:stretch>
                <a:fillRect/>
              </a:stretch>
            </p:blipFill>
            <p:spPr>
              <a:xfrm>
                <a:off x="4080" y="3150"/>
                <a:ext cx="3629" cy="3391"/>
              </a:xfrm>
              <a:prstGeom prst="ellipse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51" name="椭圆 42"/>
            <p:cNvSpPr/>
            <p:nvPr/>
          </p:nvSpPr>
          <p:spPr>
            <a:xfrm>
              <a:off x="5654" y="4880"/>
              <a:ext cx="1204" cy="1110"/>
            </a:xfrm>
            <a:prstGeom prst="ellipse">
              <a:avLst/>
            </a:prstGeom>
            <a:solidFill>
              <a:srgbClr val="F9B3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800" b="1" dirty="0">
                  <a:solidFill>
                    <a:schemeClr val="tx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15" name="Text Box 36">
            <a:extLst>
              <a:ext uri="{FF2B5EF4-FFF2-40B4-BE49-F238E27FC236}">
                <a16:creationId xmlns:a16="http://schemas.microsoft.com/office/drawing/2014/main" id="{76925916-91D7-408C-8D50-1135F90756C0}"/>
              </a:ext>
            </a:extLst>
          </p:cNvPr>
          <p:cNvSpPr txBox="1"/>
          <p:nvPr/>
        </p:nvSpPr>
        <p:spPr>
          <a:xfrm>
            <a:off x="3900935" y="3254645"/>
            <a:ext cx="6414639" cy="10853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  </a:t>
            </a:r>
            <a:r>
              <a:rPr lang="en-US" sz="54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Sáu</a:t>
            </a:r>
            <a:r>
              <a:rPr lang="en-US" sz="54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m</a:t>
            </a:r>
            <a:r>
              <a:rPr lang="vi-VN" sz="54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ư</a:t>
            </a:r>
            <a:r>
              <a:rPr lang="en-US" sz="54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ơi</a:t>
            </a:r>
            <a:r>
              <a:rPr lang="en-US" sz="54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54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mốt</a:t>
            </a:r>
            <a:endParaRPr lang="en-US" sz="54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720" y="1850609"/>
            <a:ext cx="2155720" cy="628650"/>
          </a:xfrm>
          <a:prstGeom prst="rect">
            <a:avLst/>
          </a:prstGeom>
        </p:spPr>
      </p:pic>
      <p:pic>
        <p:nvPicPr>
          <p:cNvPr id="48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01" y="1763877"/>
            <a:ext cx="1480533" cy="628650"/>
          </a:xfrm>
          <a:prstGeom prst="rect">
            <a:avLst/>
          </a:prstGeom>
        </p:spPr>
      </p:pic>
      <p:sp>
        <p:nvSpPr>
          <p:cNvPr id="39" name="Up Ribbon 38"/>
          <p:cNvSpPr/>
          <p:nvPr/>
        </p:nvSpPr>
        <p:spPr>
          <a:xfrm>
            <a:off x="306070" y="294640"/>
            <a:ext cx="5659755" cy="1259840"/>
          </a:xfrm>
          <a:prstGeom prst="ribbon2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5840346"/>
            <a:ext cx="12192000" cy="1017654"/>
          </a:xfrm>
          <a:prstGeom prst="rect">
            <a:avLst/>
          </a:prstGeom>
        </p:spPr>
      </p:pic>
      <p:graphicFrame>
        <p:nvGraphicFramePr>
          <p:cNvPr id="43" name="Content Placeholder 42"/>
          <p:cNvGraphicFramePr>
            <a:graphicFrameLocks noGrp="1" noChangeAspect="1"/>
          </p:cNvGraphicFramePr>
          <p:nvPr>
            <p:ph sz="half" idx="1"/>
          </p:nvPr>
        </p:nvGraphicFramePr>
        <p:xfrm>
          <a:off x="1898015" y="393859"/>
          <a:ext cx="2476500" cy="836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1428750" imgH="482600" progId="Paint.Picture">
                  <p:embed/>
                </p:oleObj>
              </mc:Choice>
              <mc:Fallback>
                <p:oleObj r:id="rId7" imgW="1428750" imgH="482600" progId="Paint.Picture">
                  <p:embed/>
                  <p:pic>
                    <p:nvPicPr>
                      <p:cNvPr id="0" name="Content Placeholder 4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98015" y="393859"/>
                        <a:ext cx="2476500" cy="8369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595" y="294859"/>
            <a:ext cx="2155720" cy="628650"/>
          </a:xfrm>
          <a:prstGeom prst="rect">
            <a:avLst/>
          </a:prstGeom>
        </p:spPr>
      </p:pic>
      <p:pic>
        <p:nvPicPr>
          <p:cNvPr id="46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274" y="208127"/>
            <a:ext cx="1480533" cy="628650"/>
          </a:xfrm>
          <a:prstGeom prst="rect">
            <a:avLst/>
          </a:prstGeom>
        </p:spPr>
      </p:pic>
      <p:pic>
        <p:nvPicPr>
          <p:cNvPr id="49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795" y="2308444"/>
            <a:ext cx="2155720" cy="628650"/>
          </a:xfrm>
          <a:prstGeom prst="rect">
            <a:avLst/>
          </a:prstGeom>
        </p:spPr>
      </p:pic>
      <p:pic>
        <p:nvPicPr>
          <p:cNvPr id="105" name="Content Placeholder 104"/>
          <p:cNvPicPr>
            <a:picLocks noGrp="1"/>
          </p:cNvPicPr>
          <p:nvPr>
            <p:ph sz="half" idx="2"/>
          </p:nvPr>
        </p:nvPicPr>
        <p:blipFill>
          <a:blip r:embed="rId9"/>
          <a:srcRect l="-2647" t="-613" r="74743" b="613"/>
          <a:stretch>
            <a:fillRect/>
          </a:stretch>
        </p:blipFill>
        <p:spPr>
          <a:xfrm rot="16440000">
            <a:off x="5838190" y="2701927"/>
            <a:ext cx="1445895" cy="6803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Picture 105"/>
          <p:cNvPicPr/>
          <p:nvPr/>
        </p:nvPicPr>
        <p:blipFill>
          <a:blip r:embed="rId9"/>
          <a:srcRect l="43101" t="80250"/>
          <a:stretch>
            <a:fillRect/>
          </a:stretch>
        </p:blipFill>
        <p:spPr>
          <a:xfrm rot="16200000">
            <a:off x="4350750" y="4811395"/>
            <a:ext cx="3711575" cy="14020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Hình ảnh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36" y="1774708"/>
            <a:ext cx="2524661" cy="2359496"/>
          </a:xfrm>
          <a:prstGeom prst="rect">
            <a:avLst/>
          </a:prstGeom>
        </p:spPr>
      </p:pic>
      <p:pic>
        <p:nvPicPr>
          <p:cNvPr id="6" name="Phóng to Trang chiếu 5">
            <a:hlinkClick r:id="rId11" action="ppaction://hlinksldjump"/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113" y="470263"/>
            <a:ext cx="2981981" cy="2814226"/>
          </a:xfrm>
          <a:prstGeom prst="rect">
            <a:avLst/>
          </a:prstGeom>
        </p:spPr>
      </p:pic>
      <p:pic>
        <p:nvPicPr>
          <p:cNvPr id="18" name="Picture 105"/>
          <p:cNvPicPr/>
          <p:nvPr/>
        </p:nvPicPr>
        <p:blipFill>
          <a:blip r:embed="rId9"/>
          <a:srcRect l="43101" t="80250"/>
          <a:stretch>
            <a:fillRect/>
          </a:stretch>
        </p:blipFill>
        <p:spPr>
          <a:xfrm rot="14004313">
            <a:off x="5135733" y="5960735"/>
            <a:ext cx="2141610" cy="878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y2mate.com - Sound effect  Wi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40" end="59708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665384" y="-470535"/>
            <a:ext cx="995680" cy="941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 -2.59259E-6 L 0.09753 -2.59259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08985 0.0037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 -2.59259E-6 L 0.09753 -2.59259E-6 " pathEditMode="relative" rAng="0" ptsTypes="AA">
                                      <p:cBhvr>
                                        <p:cTn id="19" dur="50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08985 0.003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 -2.59259E-6 L 0.09753 -2.59259E-6 " pathEditMode="relative" rAng="0" ptsTypes="AA">
                                      <p:cBhvr>
                                        <p:cTn id="29" dur="50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0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85185E-6 L -0.21679 -0.35393 L -0.21679 -0.35463 L -0.21679 -0.3544 L -0.21679 -0.35301 " pathEditMode="relative" rAng="0" ptsTypes="AAA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46" y="-1773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6" dur="16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" y="279400"/>
            <a:ext cx="10699115" cy="57080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5840346"/>
            <a:ext cx="12192000" cy="1017654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622935" y="188595"/>
            <a:ext cx="2432050" cy="2327275"/>
            <a:chOff x="11565" y="1181"/>
            <a:chExt cx="5378" cy="4948"/>
          </a:xfrm>
        </p:grpSpPr>
        <p:grpSp>
          <p:nvGrpSpPr>
            <p:cNvPr id="23" name="Group 22"/>
            <p:cNvGrpSpPr/>
            <p:nvPr/>
          </p:nvGrpSpPr>
          <p:grpSpPr>
            <a:xfrm>
              <a:off x="11565" y="1181"/>
              <a:ext cx="5379" cy="4948"/>
              <a:chOff x="2998" y="1599"/>
              <a:chExt cx="6046" cy="5814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2998" y="1599"/>
                <a:ext cx="6046" cy="5814"/>
                <a:chOff x="48" y="2556"/>
                <a:chExt cx="2881" cy="2900"/>
              </a:xfrm>
            </p:grpSpPr>
            <p:grpSp>
              <p:nvGrpSpPr>
                <p:cNvPr id="25" name="组合 22"/>
                <p:cNvGrpSpPr/>
                <p:nvPr/>
              </p:nvGrpSpPr>
              <p:grpSpPr>
                <a:xfrm>
                  <a:off x="48" y="2556"/>
                  <a:ext cx="2881" cy="2900"/>
                  <a:chOff x="5649470" y="2520698"/>
                  <a:chExt cx="1438287" cy="1515861"/>
                </a:xfrm>
              </p:grpSpPr>
              <p:pic>
                <p:nvPicPr>
                  <p:cNvPr id="26" name="图片 18"/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2021" t="23265" b="28528"/>
                  <a:stretch>
                    <a:fillRect/>
                  </a:stretch>
                </p:blipFill>
                <p:spPr>
                  <a:xfrm>
                    <a:off x="5649470" y="2520698"/>
                    <a:ext cx="1438287" cy="1515861"/>
                  </a:xfrm>
                  <a:prstGeom prst="rect">
                    <a:avLst/>
                  </a:prstGeom>
                </p:spPr>
              </p:pic>
              <p:sp>
                <p:nvSpPr>
                  <p:cNvPr id="27" name="文本框 20"/>
                  <p:cNvSpPr txBox="1"/>
                  <p:nvPr/>
                </p:nvSpPr>
                <p:spPr>
                  <a:xfrm>
                    <a:off x="5952586" y="3016371"/>
                    <a:ext cx="1103672" cy="3801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3200" dirty="0">
                        <a:ea typeface="FZHei-B01S" panose="03000509000000000000" pitchFamily="65" charset="-122"/>
                        <a:cs typeface="+mn-ea"/>
                        <a:sym typeface="+mn-lt"/>
                      </a:rPr>
                      <a:t>01</a:t>
                    </a:r>
                    <a:endParaRPr lang="zh-CN" altLang="en-US" sz="3200" dirty="0">
                      <a:ea typeface="FZHei-B01S" panose="03000509000000000000" pitchFamily="65" charset="-122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29" name="椭圆 42"/>
                <p:cNvSpPr/>
                <p:nvPr/>
              </p:nvSpPr>
              <p:spPr>
                <a:xfrm>
                  <a:off x="579" y="3340"/>
                  <a:ext cx="1729" cy="1729"/>
                </a:xfrm>
                <a:prstGeom prst="ellipse">
                  <a:avLst/>
                </a:prstGeom>
                <a:solidFill>
                  <a:srgbClr val="F9B3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6600" b="1" dirty="0">
                      <a:latin typeface="Calibri" panose="020F0502020204030204" pitchFamily="34" charset="0"/>
                      <a:ea typeface="印品黑体" panose="00000500000000000000" pitchFamily="2" charset="-122"/>
                      <a:cs typeface="Calibri" panose="020F0502020204030204" pitchFamily="34" charset="0"/>
                    </a:rPr>
                    <a:t>1</a:t>
                  </a:r>
                </a:p>
              </p:txBody>
            </p:sp>
          </p:grpSp>
          <p:pic>
            <p:nvPicPr>
              <p:cNvPr id="30" name="Picture 29"/>
              <p:cNvPicPr/>
              <p:nvPr/>
            </p:nvPicPr>
            <p:blipFill>
              <a:blip r:embed="rId7"/>
              <a:srcRect l="12110" t="12142" r="11772" b="13096"/>
              <a:stretch>
                <a:fillRect/>
              </a:stretch>
            </p:blipFill>
            <p:spPr>
              <a:xfrm>
                <a:off x="4080" y="3150"/>
                <a:ext cx="3629" cy="3391"/>
              </a:xfrm>
              <a:prstGeom prst="ellipse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52" name="椭圆 42"/>
            <p:cNvSpPr/>
            <p:nvPr/>
          </p:nvSpPr>
          <p:spPr>
            <a:xfrm>
              <a:off x="13540" y="3389"/>
              <a:ext cx="1204" cy="1110"/>
            </a:xfrm>
            <a:prstGeom prst="ellipse">
              <a:avLst/>
            </a:prstGeom>
            <a:solidFill>
              <a:srgbClr val="F9B3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800" b="1" dirty="0">
                  <a:solidFill>
                    <a:schemeClr val="tx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A96B29-BF54-43A7-911C-8261FE0CF6E2}"/>
              </a:ext>
            </a:extLst>
          </p:cNvPr>
          <p:cNvGrpSpPr/>
          <p:nvPr/>
        </p:nvGrpSpPr>
        <p:grpSpPr>
          <a:xfrm>
            <a:off x="4098578" y="2424214"/>
            <a:ext cx="2441339" cy="1753894"/>
            <a:chOff x="2084040" y="4438427"/>
            <a:chExt cx="2441339" cy="175389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BEBF72A-6E51-4806-B3D7-60BE8FACAFC2}"/>
                </a:ext>
              </a:extLst>
            </p:cNvPr>
            <p:cNvGrpSpPr/>
            <p:nvPr/>
          </p:nvGrpSpPr>
          <p:grpSpPr>
            <a:xfrm>
              <a:off x="2084040" y="4922822"/>
              <a:ext cx="822960" cy="822960"/>
              <a:chOff x="5570361" y="1783712"/>
              <a:chExt cx="822960" cy="822960"/>
            </a:xfrm>
          </p:grpSpPr>
          <p:sp>
            <p:nvSpPr>
              <p:cNvPr id="21" name="Flowchart: Connector 20">
                <a:extLst>
                  <a:ext uri="{FF2B5EF4-FFF2-40B4-BE49-F238E27FC236}">
                    <a16:creationId xmlns:a16="http://schemas.microsoft.com/office/drawing/2014/main" id="{0F01C216-2617-4B87-9A85-7E95C6C68E4E}"/>
                  </a:ext>
                </a:extLst>
              </p:cNvPr>
              <p:cNvSpPr/>
              <p:nvPr/>
            </p:nvSpPr>
            <p:spPr>
              <a:xfrm>
                <a:off x="5570361" y="1783712"/>
                <a:ext cx="822960" cy="822960"/>
              </a:xfrm>
              <a:prstGeom prst="flowChartConnector">
                <a:avLst/>
              </a:prstGeom>
              <a:solidFill>
                <a:srgbClr val="FFFFFF"/>
              </a:solidFill>
              <a:ln w="28575" cap="flat" cmpd="sng" algn="ctr">
                <a:solidFill>
                  <a:srgbClr val="FF6600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  <a:defRPr/>
                </a:pPr>
                <a:endParaRPr lang="en-US" sz="1867" kern="0" dirty="0">
                  <a:latin typeface="Calibri" panose="020F0502020204030204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8DE6CE0-6020-4AE5-9016-DCA5038BE35A}"/>
                  </a:ext>
                </a:extLst>
              </p:cNvPr>
              <p:cNvSpPr/>
              <p:nvPr/>
            </p:nvSpPr>
            <p:spPr>
              <a:xfrm>
                <a:off x="5676287" y="1884113"/>
                <a:ext cx="70403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r>
                  <a:rPr lang="en-US" sz="4000" b="1" kern="0" dirty="0"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75</a:t>
                </a:r>
                <a:endParaRPr lang="en-US" sz="4000" kern="0" dirty="0">
                  <a:latin typeface="Calibri" panose="020F0502020204030204"/>
                  <a:cs typeface="Calibri" panose="020F0502020204030204" pitchFamily="34" charset="0"/>
                  <a:sym typeface="Arial"/>
                </a:endParaRPr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A8429DD-FCC5-42EF-A36D-DA7742443CC9}"/>
                </a:ext>
              </a:extLst>
            </p:cNvPr>
            <p:cNvCxnSpPr>
              <a:endCxn id="19" idx="2"/>
            </p:cNvCxnSpPr>
            <p:nvPr/>
          </p:nvCxnSpPr>
          <p:spPr>
            <a:xfrm flipV="1">
              <a:off x="2879459" y="4849907"/>
              <a:ext cx="822960" cy="353211"/>
            </a:xfrm>
            <a:prstGeom prst="line">
              <a:avLst/>
            </a:prstGeom>
            <a:noFill/>
            <a:ln w="28575" cap="flat" cmpd="sng" algn="ctr">
              <a:solidFill>
                <a:srgbClr val="595959"/>
              </a:solidFill>
              <a:prstDash val="soli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8867ECF-249B-4568-A8D6-1A1393FCBDD8}"/>
                </a:ext>
              </a:extLst>
            </p:cNvPr>
            <p:cNvCxnSpPr/>
            <p:nvPr/>
          </p:nvCxnSpPr>
          <p:spPr>
            <a:xfrm>
              <a:off x="2878941" y="5438042"/>
              <a:ext cx="822960" cy="342799"/>
            </a:xfrm>
            <a:prstGeom prst="line">
              <a:avLst/>
            </a:prstGeom>
            <a:noFill/>
            <a:ln w="28575" cap="flat" cmpd="sng" algn="ctr">
              <a:solidFill>
                <a:srgbClr val="595959"/>
              </a:solidFill>
              <a:prstDash val="solid"/>
            </a:ln>
            <a:effectLst/>
          </p:spPr>
        </p:cxnSp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894C3CA2-87C7-4311-8FDF-B5900D0A846E}"/>
                </a:ext>
              </a:extLst>
            </p:cNvPr>
            <p:cNvSpPr/>
            <p:nvPr/>
          </p:nvSpPr>
          <p:spPr>
            <a:xfrm>
              <a:off x="3702419" y="4438427"/>
              <a:ext cx="822960" cy="822960"/>
            </a:xfrm>
            <a:prstGeom prst="flowChartConnector">
              <a:avLst/>
            </a:prstGeom>
            <a:solidFill>
              <a:srgbClr val="FFFFFF"/>
            </a:solidFill>
            <a:ln w="28575" cap="flat" cmpd="sng" algn="ctr">
              <a:solidFill>
                <a:srgbClr val="00B05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4000" kern="0" dirty="0">
                  <a:latin typeface="Calibri" panose="020F0502020204030204"/>
                  <a:cs typeface="Calibri" panose="020F0502020204030204" pitchFamily="34" charset="0"/>
                  <a:sym typeface="Arial"/>
                </a:rPr>
                <a:t>?</a:t>
              </a:r>
            </a:p>
          </p:txBody>
        </p:sp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D3515DE8-A9AA-4CB6-877B-54569428287A}"/>
                </a:ext>
              </a:extLst>
            </p:cNvPr>
            <p:cNvSpPr/>
            <p:nvPr/>
          </p:nvSpPr>
          <p:spPr>
            <a:xfrm>
              <a:off x="3701900" y="5369361"/>
              <a:ext cx="822960" cy="822960"/>
            </a:xfrm>
            <a:prstGeom prst="flowChartConnector">
              <a:avLst/>
            </a:prstGeom>
            <a:solidFill>
              <a:srgbClr val="FFFFFF"/>
            </a:solidFill>
            <a:ln w="28575" cap="flat" cmpd="sng" algn="ctr">
              <a:solidFill>
                <a:srgbClr val="00B05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4000" b="1" kern="0" dirty="0">
                  <a:latin typeface="Calibri" panose="020F0502020204030204"/>
                  <a:cs typeface="Calibri" panose="020F0502020204030204" pitchFamily="34" charset="0"/>
                  <a:sym typeface="Arial"/>
                </a:rPr>
                <a:t>5</a:t>
              </a:r>
              <a:endParaRPr lang="en-US" sz="4000" kern="0" dirty="0">
                <a:latin typeface="Calibri" panose="020F0502020204030204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0BBE53C-3FAD-4290-A619-C93E1EE12DCB}"/>
              </a:ext>
            </a:extLst>
          </p:cNvPr>
          <p:cNvSpPr/>
          <p:nvPr/>
        </p:nvSpPr>
        <p:spPr>
          <a:xfrm>
            <a:off x="5813342" y="2488098"/>
            <a:ext cx="701003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000000"/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70</a:t>
            </a:r>
            <a:endParaRPr lang="en-US" sz="4000" kern="0" dirty="0">
              <a:solidFill>
                <a:srgbClr val="000000"/>
              </a:solidFill>
              <a:latin typeface="Calibri" panose="020F0502020204030204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720" y="1850609"/>
            <a:ext cx="2155720" cy="628650"/>
          </a:xfrm>
          <a:prstGeom prst="rect">
            <a:avLst/>
          </a:prstGeom>
        </p:spPr>
      </p:pic>
      <p:pic>
        <p:nvPicPr>
          <p:cNvPr id="48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01" y="1763877"/>
            <a:ext cx="1480533" cy="628650"/>
          </a:xfrm>
          <a:prstGeom prst="rect">
            <a:avLst/>
          </a:prstGeom>
        </p:spPr>
      </p:pic>
      <p:sp>
        <p:nvSpPr>
          <p:cNvPr id="39" name="Up Ribbon 38"/>
          <p:cNvSpPr/>
          <p:nvPr/>
        </p:nvSpPr>
        <p:spPr>
          <a:xfrm>
            <a:off x="306070" y="294640"/>
            <a:ext cx="5659755" cy="1259840"/>
          </a:xfrm>
          <a:prstGeom prst="ribbon2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5840346"/>
            <a:ext cx="12192000" cy="1017654"/>
          </a:xfrm>
          <a:prstGeom prst="rect">
            <a:avLst/>
          </a:prstGeom>
        </p:spPr>
      </p:pic>
      <p:graphicFrame>
        <p:nvGraphicFramePr>
          <p:cNvPr id="43" name="Content Placeholder 42"/>
          <p:cNvGraphicFramePr>
            <a:graphicFrameLocks noGrp="1" noChangeAspect="1"/>
          </p:cNvGraphicFramePr>
          <p:nvPr>
            <p:ph sz="half" idx="1"/>
          </p:nvPr>
        </p:nvGraphicFramePr>
        <p:xfrm>
          <a:off x="1898015" y="393859"/>
          <a:ext cx="2476500" cy="836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1428750" imgH="482600" progId="Paint.Picture">
                  <p:embed/>
                </p:oleObj>
              </mc:Choice>
              <mc:Fallback>
                <p:oleObj r:id="rId7" imgW="1428750" imgH="482600" progId="Paint.Picture">
                  <p:embed/>
                  <p:pic>
                    <p:nvPicPr>
                      <p:cNvPr id="0" name="Content Placeholder 4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98015" y="393859"/>
                        <a:ext cx="2476500" cy="8369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595" y="294859"/>
            <a:ext cx="2155720" cy="628650"/>
          </a:xfrm>
          <a:prstGeom prst="rect">
            <a:avLst/>
          </a:prstGeom>
        </p:spPr>
      </p:pic>
      <p:pic>
        <p:nvPicPr>
          <p:cNvPr id="46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274" y="208127"/>
            <a:ext cx="1480533" cy="628650"/>
          </a:xfrm>
          <a:prstGeom prst="rect">
            <a:avLst/>
          </a:prstGeom>
        </p:spPr>
      </p:pic>
      <p:pic>
        <p:nvPicPr>
          <p:cNvPr id="49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795" y="2308444"/>
            <a:ext cx="2155720" cy="628650"/>
          </a:xfrm>
          <a:prstGeom prst="rect">
            <a:avLst/>
          </a:prstGeom>
        </p:spPr>
      </p:pic>
      <p:pic>
        <p:nvPicPr>
          <p:cNvPr id="105" name="Content Placeholder 104"/>
          <p:cNvPicPr>
            <a:picLocks noGrp="1"/>
          </p:cNvPicPr>
          <p:nvPr>
            <p:ph sz="half" idx="2"/>
          </p:nvPr>
        </p:nvPicPr>
        <p:blipFill>
          <a:blip r:embed="rId9"/>
          <a:srcRect l="-2647" t="-613" r="74743" b="613"/>
          <a:stretch>
            <a:fillRect/>
          </a:stretch>
        </p:blipFill>
        <p:spPr>
          <a:xfrm rot="16440000">
            <a:off x="5838190" y="2701927"/>
            <a:ext cx="1445895" cy="6803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Hình ảnh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36" y="1774708"/>
            <a:ext cx="2524661" cy="2359496"/>
          </a:xfrm>
          <a:prstGeom prst="rect">
            <a:avLst/>
          </a:prstGeom>
        </p:spPr>
      </p:pic>
      <p:pic>
        <p:nvPicPr>
          <p:cNvPr id="6" name="Phóng to Trang chiếu 5">
            <a:hlinkClick r:id="rId11" action="ppaction://hlinksldjump"/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113" y="470263"/>
            <a:ext cx="2981981" cy="2814226"/>
          </a:xfrm>
          <a:prstGeom prst="rect">
            <a:avLst/>
          </a:prstGeom>
        </p:spPr>
      </p:pic>
      <p:pic>
        <p:nvPicPr>
          <p:cNvPr id="18" name="Picture 105"/>
          <p:cNvPicPr/>
          <p:nvPr/>
        </p:nvPicPr>
        <p:blipFill>
          <a:blip r:embed="rId9"/>
          <a:srcRect l="43101" t="80250"/>
          <a:stretch>
            <a:fillRect/>
          </a:stretch>
        </p:blipFill>
        <p:spPr>
          <a:xfrm rot="16369130">
            <a:off x="5159405" y="5269325"/>
            <a:ext cx="2141610" cy="878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05"/>
          <p:cNvPicPr/>
          <p:nvPr/>
        </p:nvPicPr>
        <p:blipFill>
          <a:blip r:embed="rId9"/>
          <a:srcRect l="43101" t="80250"/>
          <a:stretch>
            <a:fillRect/>
          </a:stretch>
        </p:blipFill>
        <p:spPr>
          <a:xfrm rot="14004313">
            <a:off x="2508731" y="3619331"/>
            <a:ext cx="2141610" cy="878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05"/>
          <p:cNvPicPr/>
          <p:nvPr/>
        </p:nvPicPr>
        <p:blipFill>
          <a:blip r:embed="rId9"/>
          <a:srcRect l="43101" t="80250"/>
          <a:stretch>
            <a:fillRect/>
          </a:stretch>
        </p:blipFill>
        <p:spPr>
          <a:xfrm rot="18538016">
            <a:off x="4773418" y="5804425"/>
            <a:ext cx="2141610" cy="878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y2mate.com - Sound effect  Wi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40" end="59708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665384" y="-470535"/>
            <a:ext cx="995680" cy="941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 -2.59259E-6 L 0.09753 -2.59259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08985 0.0037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 -2.59259E-6 L 0.09753 -2.59259E-6 " pathEditMode="relative" rAng="0" ptsTypes="AA">
                                      <p:cBhvr>
                                        <p:cTn id="19" dur="50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08985 0.003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 -2.59259E-6 L 0.09753 -2.59259E-6 " pathEditMode="relative" rAng="0" ptsTypes="AA">
                                      <p:cBhvr>
                                        <p:cTn id="29" dur="50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88 -0.06783 L 0.22369 -0.5138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2231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4" dur="16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12192000" cy="6857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3124200" imgH="2209800" progId="Paint.Picture">
                  <p:embed/>
                </p:oleObj>
              </mc:Choice>
              <mc:Fallback>
                <p:oleObj r:id="rId5" imgW="3124200" imgH="2209800" progId="Paint.Picture">
                  <p:embed/>
                  <p:pic>
                    <p:nvPicPr>
                      <p:cNvPr id="0" name="Picture 1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7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" name="Content Placeholder 102"/>
          <p:cNvPicPr/>
          <p:nvPr/>
        </p:nvPicPr>
        <p:blipFill>
          <a:blip r:embed="rId7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620000">
            <a:off x="6627495" y="1144270"/>
            <a:ext cx="2545715" cy="24104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26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917"/>
          <a:stretch>
            <a:fillRect/>
          </a:stretch>
        </p:blipFill>
        <p:spPr>
          <a:xfrm rot="19440000">
            <a:off x="2374265" y="836295"/>
            <a:ext cx="1838960" cy="16903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917"/>
          <a:stretch>
            <a:fillRect/>
          </a:stretch>
        </p:blipFill>
        <p:spPr>
          <a:xfrm rot="19740000">
            <a:off x="3899535" y="14605"/>
            <a:ext cx="1838960" cy="16903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917"/>
          <a:stretch>
            <a:fillRect/>
          </a:stretch>
        </p:blipFill>
        <p:spPr>
          <a:xfrm rot="960000">
            <a:off x="8546465" y="81915"/>
            <a:ext cx="1838960" cy="16903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5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917"/>
          <a:stretch>
            <a:fillRect/>
          </a:stretch>
        </p:blipFill>
        <p:spPr>
          <a:xfrm rot="2280000">
            <a:off x="9872980" y="1576705"/>
            <a:ext cx="1838960" cy="16903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y2mate.com - Sound effect  Wi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40" end="5187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700" y="5774055"/>
            <a:ext cx="995680" cy="941070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917"/>
          <a:stretch>
            <a:fillRect/>
          </a:stretch>
        </p:blipFill>
        <p:spPr>
          <a:xfrm rot="3900000">
            <a:off x="10118090" y="3575685"/>
            <a:ext cx="1838960" cy="16903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2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917"/>
          <a:stretch>
            <a:fillRect/>
          </a:stretch>
        </p:blipFill>
        <p:spPr>
          <a:xfrm rot="18060000">
            <a:off x="1414145" y="2508885"/>
            <a:ext cx="1838960" cy="16903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10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75" b="77344" l="5000" r="95000">
                        <a14:foregroundMark x1="10000" y1="28594" x2="16563" y2="34688"/>
                        <a14:backgroundMark x1="53281" y1="72500" x2="32813" y2="74844"/>
                        <a14:backgroundMark x1="38906" y1="69375" x2="47813" y2="73750"/>
                      </a14:backgroundRemoval>
                    </a14:imgEffect>
                  </a14:imgLayer>
                </a14:imgProps>
              </a:ext>
            </a:extLst>
          </a:blip>
          <a:srcRect b="28719"/>
          <a:stretch>
            <a:fillRect/>
          </a:stretch>
        </p:blipFill>
        <p:spPr>
          <a:xfrm flipH="1">
            <a:off x="3197860" y="607695"/>
            <a:ext cx="4933315" cy="44621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949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圆角矩形 1"/>
          <p:cNvSpPr/>
          <p:nvPr/>
        </p:nvSpPr>
        <p:spPr>
          <a:xfrm>
            <a:off x="2000885" y="687070"/>
            <a:ext cx="8011795" cy="37750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FZHei-B01S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">
            <a:off x="8821800" y="253349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945" y="143184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2381407" y="3843932"/>
            <a:ext cx="744732" cy="719487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015" y="1036320"/>
            <a:ext cx="7828915" cy="3075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39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49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3CAA4-7A69-4EC4-8457-A84BBEB18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ời Lên Tàu Lửa   Nhạc Thiếu Nhi cut">
            <a:hlinkClick r:id="" action="ppaction://media"/>
            <a:extLst>
              <a:ext uri="{FF2B5EF4-FFF2-40B4-BE49-F238E27FC236}">
                <a16:creationId xmlns:a16="http://schemas.microsoft.com/office/drawing/2014/main" id="{EF095E67-FF1A-4E9E-82F2-8ACEEAD8AA8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172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33157D-C9DD-44A8-BA41-87F917B7D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34886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065" y="1176020"/>
            <a:ext cx="2708910" cy="989965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59" y="638158"/>
            <a:ext cx="2155720" cy="62865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3019471" y="1314776"/>
            <a:ext cx="660654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4000" b="1" cap="all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toán</a:t>
            </a: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416" y="868687"/>
            <a:ext cx="1480533" cy="628650"/>
          </a:xfrm>
          <a:prstGeom prst="rect">
            <a:avLst/>
          </a:prstGeom>
        </p:spPr>
      </p:pic>
      <p:sp>
        <p:nvSpPr>
          <p:cNvPr id="50" name="圆角矩形 1"/>
          <p:cNvSpPr/>
          <p:nvPr/>
        </p:nvSpPr>
        <p:spPr>
          <a:xfrm>
            <a:off x="2491105" y="266700"/>
            <a:ext cx="7962265" cy="70040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err="1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Thứ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... </a:t>
            </a:r>
            <a:r>
              <a:rPr lang="en-US" altLang="zh-CN" sz="3600" dirty="0" err="1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ngày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... </a:t>
            </a:r>
            <a:r>
              <a:rPr lang="en-US" altLang="zh-CN" sz="3600" dirty="0" err="1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tháng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... </a:t>
            </a:r>
            <a:r>
              <a:rPr lang="en-US" altLang="zh-CN" sz="3600" dirty="0" err="1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năm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2021</a:t>
            </a:r>
          </a:p>
        </p:txBody>
      </p:sp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39750" y="357446"/>
            <a:ext cx="609600" cy="609600"/>
          </a:xfrm>
          <a:prstGeom prst="rect">
            <a:avLst/>
          </a:prstGeom>
        </p:spPr>
      </p:pic>
      <p:sp>
        <p:nvSpPr>
          <p:cNvPr id="19" name="矩形 8">
            <a:extLst>
              <a:ext uri="{FF2B5EF4-FFF2-40B4-BE49-F238E27FC236}">
                <a16:creationId xmlns:a16="http://schemas.microsoft.com/office/drawing/2014/main" id="{6BC20BB6-0C95-4517-9BF8-551E046813FE}"/>
              </a:ext>
            </a:extLst>
          </p:cNvPr>
          <p:cNvSpPr/>
          <p:nvPr/>
        </p:nvSpPr>
        <p:spPr>
          <a:xfrm>
            <a:off x="2491105" y="2383734"/>
            <a:ext cx="7226001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37">
              <a:spcBef>
                <a:spcPct val="50000"/>
              </a:spcBef>
              <a:defRPr/>
            </a:pPr>
            <a:r>
              <a:rPr lang="en-US" altLang="zh-CN" sz="54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ÔN TẬP CÁC SỐ TRONG PHẠM VI 100</a:t>
            </a:r>
            <a:endParaRPr lang="zh-CN" alt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1" name="矩形 8">
            <a:extLst>
              <a:ext uri="{FF2B5EF4-FFF2-40B4-BE49-F238E27FC236}">
                <a16:creationId xmlns:a16="http://schemas.microsoft.com/office/drawing/2014/main" id="{DAAC70EB-0D0A-4E86-8FE1-ED1E5101923C}"/>
              </a:ext>
            </a:extLst>
          </p:cNvPr>
          <p:cNvSpPr/>
          <p:nvPr/>
        </p:nvSpPr>
        <p:spPr>
          <a:xfrm>
            <a:off x="2594838" y="4161004"/>
            <a:ext cx="7226001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37">
              <a:spcBef>
                <a:spcPct val="50000"/>
              </a:spcBef>
              <a:defRPr/>
            </a:pPr>
            <a:r>
              <a:rPr lang="en-US" altLang="zh-CN" sz="5500" b="1" dirty="0">
                <a:solidFill>
                  <a:srgbClr val="FF0000"/>
                </a:solidFill>
                <a:latin typeface="VNI-Avo" pitchFamily="2" charset="0"/>
                <a:ea typeface="微软雅黑"/>
              </a:rPr>
              <a:t>( TIEÁT 1)</a:t>
            </a:r>
            <a:endParaRPr lang="zh-CN" altLang="en-US" sz="5500" b="1" dirty="0">
              <a:solidFill>
                <a:srgbClr val="FF0000"/>
              </a:solidFill>
              <a:latin typeface="VNI-Avo" pitchFamily="2" charset="0"/>
              <a:ea typeface="微软雅黑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7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0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8457"/>
            <a:ext cx="12192000" cy="12522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192" y="5660229"/>
            <a:ext cx="2979637" cy="87067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171009" y="5914877"/>
            <a:ext cx="12192000" cy="7354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210" y="-73851"/>
            <a:ext cx="2302699" cy="21852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1" y="1258313"/>
            <a:ext cx="1798569" cy="217068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140" y="791429"/>
            <a:ext cx="2155720" cy="6286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819" y="704697"/>
            <a:ext cx="1480533" cy="6286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85750" y="327317"/>
            <a:ext cx="11576685" cy="62033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787627-3ACC-4850-A8E2-6855040F64D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0" t="26722" r="8646" b="54486"/>
          <a:stretch/>
        </p:blipFill>
        <p:spPr>
          <a:xfrm>
            <a:off x="2636365" y="562812"/>
            <a:ext cx="8304470" cy="293745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C6F86F0-9259-4CDD-8C30-CCDE010DBD90}"/>
              </a:ext>
            </a:extLst>
          </p:cNvPr>
          <p:cNvSpPr/>
          <p:nvPr/>
        </p:nvSpPr>
        <p:spPr>
          <a:xfrm>
            <a:off x="722102" y="489979"/>
            <a:ext cx="750680" cy="75068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8ABECC-49F8-48CC-8654-C031035529F4}"/>
              </a:ext>
            </a:extLst>
          </p:cNvPr>
          <p:cNvSpPr txBox="1"/>
          <p:nvPr/>
        </p:nvSpPr>
        <p:spPr>
          <a:xfrm>
            <a:off x="1590044" y="562812"/>
            <a:ext cx="3083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Số</a:t>
            </a:r>
            <a:endParaRPr lang="en-US" sz="3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14436E-964A-49C2-902E-F5CA5D99C596}"/>
              </a:ext>
            </a:extLst>
          </p:cNvPr>
          <p:cNvSpPr txBox="1"/>
          <p:nvPr/>
        </p:nvSpPr>
        <p:spPr>
          <a:xfrm>
            <a:off x="722102" y="3671348"/>
            <a:ext cx="6408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tất</a:t>
            </a:r>
            <a:r>
              <a:rPr lang="en-US" sz="3600" dirty="0"/>
              <a:t> </a:t>
            </a:r>
            <a:r>
              <a:rPr lang="en-US" sz="3600" dirty="0" err="1"/>
              <a:t>cả</a:t>
            </a:r>
            <a:r>
              <a:rPr lang="en-US" sz="3600" dirty="0"/>
              <a:t>            </a:t>
            </a:r>
            <a:r>
              <a:rPr lang="en-US" sz="3600" dirty="0" err="1"/>
              <a:t>chấm</a:t>
            </a:r>
            <a:r>
              <a:rPr lang="en-US" sz="3600" dirty="0"/>
              <a:t> </a:t>
            </a:r>
            <a:r>
              <a:rPr lang="en-US" sz="3600" dirty="0" err="1"/>
              <a:t>tròn</a:t>
            </a:r>
            <a:r>
              <a:rPr lang="en-US" sz="3600" dirty="0"/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4DD317-52BB-46EB-9CE7-D081D83D354F}"/>
              </a:ext>
            </a:extLst>
          </p:cNvPr>
          <p:cNvSpPr txBox="1"/>
          <p:nvPr/>
        </p:nvSpPr>
        <p:spPr>
          <a:xfrm>
            <a:off x="698106" y="4761273"/>
            <a:ext cx="891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b)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C114E20-56B1-42D2-A3D7-F9D155A4CA80}"/>
              </a:ext>
            </a:extLst>
          </p:cNvPr>
          <p:cNvGrpSpPr/>
          <p:nvPr/>
        </p:nvGrpSpPr>
        <p:grpSpPr>
          <a:xfrm>
            <a:off x="2084040" y="4438427"/>
            <a:ext cx="2441339" cy="1753894"/>
            <a:chOff x="2084040" y="4438427"/>
            <a:chExt cx="2441339" cy="175389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5D12E9A-3BD9-4348-995F-FD6BD6474505}"/>
                </a:ext>
              </a:extLst>
            </p:cNvPr>
            <p:cNvGrpSpPr/>
            <p:nvPr/>
          </p:nvGrpSpPr>
          <p:grpSpPr>
            <a:xfrm>
              <a:off x="2084040" y="4922822"/>
              <a:ext cx="822960" cy="822960"/>
              <a:chOff x="5570361" y="1783712"/>
              <a:chExt cx="822960" cy="822960"/>
            </a:xfrm>
          </p:grpSpPr>
          <p:sp>
            <p:nvSpPr>
              <p:cNvPr id="23" name="Flowchart: Connector 22">
                <a:extLst>
                  <a:ext uri="{FF2B5EF4-FFF2-40B4-BE49-F238E27FC236}">
                    <a16:creationId xmlns:a16="http://schemas.microsoft.com/office/drawing/2014/main" id="{EEF96786-2EA2-463D-8B95-08EEC49F55AC}"/>
                  </a:ext>
                </a:extLst>
              </p:cNvPr>
              <p:cNvSpPr/>
              <p:nvPr/>
            </p:nvSpPr>
            <p:spPr>
              <a:xfrm>
                <a:off x="5570361" y="1783712"/>
                <a:ext cx="822960" cy="822960"/>
              </a:xfrm>
              <a:prstGeom prst="flowChartConnector">
                <a:avLst/>
              </a:prstGeom>
              <a:solidFill>
                <a:srgbClr val="FFFFFF"/>
              </a:solidFill>
              <a:ln w="28575" cap="flat" cmpd="sng" algn="ctr">
                <a:solidFill>
                  <a:srgbClr val="FF6600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  <a:defRPr/>
                </a:pPr>
                <a:endParaRPr lang="en-US" sz="1867" kern="0" dirty="0">
                  <a:latin typeface="Calibri" panose="020F0502020204030204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8C5ABE2-EF48-469F-A8A9-950F19599196}"/>
                  </a:ext>
                </a:extLst>
              </p:cNvPr>
              <p:cNvSpPr/>
              <p:nvPr/>
            </p:nvSpPr>
            <p:spPr>
              <a:xfrm>
                <a:off x="5676287" y="1884113"/>
                <a:ext cx="60144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r>
                  <a:rPr lang="en-US" sz="3200" b="1" kern="0" dirty="0">
                    <a:latin typeface="Calibri" panose="020F0502020204030204"/>
                    <a:cs typeface="Calibri" panose="020F0502020204030204" pitchFamily="34" charset="0"/>
                    <a:sym typeface="Arial"/>
                  </a:rPr>
                  <a:t>96</a:t>
                </a:r>
                <a:endParaRPr lang="en-US" sz="2800" kern="0" dirty="0">
                  <a:latin typeface="Calibri" panose="020F0502020204030204"/>
                  <a:cs typeface="Calibri" panose="020F0502020204030204" pitchFamily="34" charset="0"/>
                  <a:sym typeface="Arial"/>
                </a:endParaRPr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6862D2C-60D5-4044-B880-85B6C9B5EF52}"/>
                </a:ext>
              </a:extLst>
            </p:cNvPr>
            <p:cNvCxnSpPr>
              <a:endCxn id="27" idx="2"/>
            </p:cNvCxnSpPr>
            <p:nvPr/>
          </p:nvCxnSpPr>
          <p:spPr>
            <a:xfrm flipV="1">
              <a:off x="2879459" y="4849907"/>
              <a:ext cx="822960" cy="353211"/>
            </a:xfrm>
            <a:prstGeom prst="line">
              <a:avLst/>
            </a:prstGeom>
            <a:noFill/>
            <a:ln w="28575" cap="flat" cmpd="sng" algn="ctr">
              <a:solidFill>
                <a:srgbClr val="595959"/>
              </a:solidFill>
              <a:prstDash val="soli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A2A8F7A-1063-498D-A4C6-9DCCBA608B4B}"/>
                </a:ext>
              </a:extLst>
            </p:cNvPr>
            <p:cNvCxnSpPr/>
            <p:nvPr/>
          </p:nvCxnSpPr>
          <p:spPr>
            <a:xfrm>
              <a:off x="2878941" y="5438042"/>
              <a:ext cx="822960" cy="342799"/>
            </a:xfrm>
            <a:prstGeom prst="line">
              <a:avLst/>
            </a:prstGeom>
            <a:noFill/>
            <a:ln w="28575" cap="flat" cmpd="sng" algn="ctr">
              <a:solidFill>
                <a:srgbClr val="595959"/>
              </a:solidFill>
              <a:prstDash val="solid"/>
            </a:ln>
            <a:effectLst/>
          </p:spPr>
        </p:cxnSp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9C5DF8F5-BAF7-4D00-B045-C4A833875FE7}"/>
                </a:ext>
              </a:extLst>
            </p:cNvPr>
            <p:cNvSpPr/>
            <p:nvPr/>
          </p:nvSpPr>
          <p:spPr>
            <a:xfrm>
              <a:off x="3702419" y="4438427"/>
              <a:ext cx="822960" cy="822960"/>
            </a:xfrm>
            <a:prstGeom prst="flowChartConnector">
              <a:avLst/>
            </a:prstGeom>
            <a:solidFill>
              <a:srgbClr val="FFFFFF"/>
            </a:solidFill>
            <a:ln w="28575" cap="flat" cmpd="sng" algn="ctr">
              <a:solidFill>
                <a:srgbClr val="00B05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4000" kern="0" dirty="0">
                  <a:latin typeface="Calibri" panose="020F0502020204030204"/>
                  <a:cs typeface="Calibri" panose="020F0502020204030204" pitchFamily="34" charset="0"/>
                  <a:sym typeface="Arial"/>
                </a:rPr>
                <a:t>?</a:t>
              </a:r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7C2CC652-53F1-4613-A98C-B81CDA9A1D56}"/>
                </a:ext>
              </a:extLst>
            </p:cNvPr>
            <p:cNvSpPr/>
            <p:nvPr/>
          </p:nvSpPr>
          <p:spPr>
            <a:xfrm>
              <a:off x="3701900" y="5369361"/>
              <a:ext cx="822960" cy="822960"/>
            </a:xfrm>
            <a:prstGeom prst="flowChartConnector">
              <a:avLst/>
            </a:prstGeom>
            <a:solidFill>
              <a:srgbClr val="FFFFFF"/>
            </a:solidFill>
            <a:ln w="28575" cap="flat" cmpd="sng" algn="ctr">
              <a:solidFill>
                <a:srgbClr val="00B05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1600" b="1" kern="0" dirty="0">
                  <a:latin typeface="Calibri" panose="020F0502020204030204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>
                  <a:latin typeface="Calibri" panose="020F0502020204030204"/>
                  <a:cs typeface="Calibri" panose="020F0502020204030204" pitchFamily="34" charset="0"/>
                  <a:sym typeface="Arial"/>
                </a:rPr>
                <a:t>6</a:t>
              </a:r>
              <a:endParaRPr lang="en-US" sz="3200" kern="0" dirty="0">
                <a:latin typeface="Calibri" panose="020F0502020204030204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23A598A-122C-4E02-8B6A-59BD092B0E57}"/>
              </a:ext>
            </a:extLst>
          </p:cNvPr>
          <p:cNvSpPr txBox="1"/>
          <p:nvPr/>
        </p:nvSpPr>
        <p:spPr>
          <a:xfrm>
            <a:off x="3589445" y="3672440"/>
            <a:ext cx="827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96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84A684C-3E83-46C1-8DD9-3AD1852D0C7A}"/>
              </a:ext>
            </a:extLst>
          </p:cNvPr>
          <p:cNvSpPr txBox="1"/>
          <p:nvPr/>
        </p:nvSpPr>
        <p:spPr>
          <a:xfrm>
            <a:off x="3290421" y="3710109"/>
            <a:ext cx="1483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.....?...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DEA6E6B-AE18-49B1-A340-A8AACAE5113B}"/>
              </a:ext>
            </a:extLst>
          </p:cNvPr>
          <p:cNvGrpSpPr/>
          <p:nvPr/>
        </p:nvGrpSpPr>
        <p:grpSpPr>
          <a:xfrm>
            <a:off x="7291233" y="4438427"/>
            <a:ext cx="2404966" cy="1783738"/>
            <a:chOff x="2918295" y="4450930"/>
            <a:chExt cx="2404966" cy="1783738"/>
          </a:xfrm>
        </p:grpSpPr>
        <p:sp>
          <p:nvSpPr>
            <p:cNvPr id="47" name="Flowchart: Connector 46">
              <a:extLst>
                <a:ext uri="{FF2B5EF4-FFF2-40B4-BE49-F238E27FC236}">
                  <a16:creationId xmlns:a16="http://schemas.microsoft.com/office/drawing/2014/main" id="{A7FE2F6D-B858-4791-8602-FB7577155B1B}"/>
                </a:ext>
              </a:extLst>
            </p:cNvPr>
            <p:cNvSpPr/>
            <p:nvPr/>
          </p:nvSpPr>
          <p:spPr>
            <a:xfrm>
              <a:off x="4500301" y="4826528"/>
              <a:ext cx="822960" cy="822960"/>
            </a:xfrm>
            <a:prstGeom prst="flowChartConnector">
              <a:avLst/>
            </a:prstGeom>
            <a:solidFill>
              <a:srgbClr val="FFFFFF"/>
            </a:solidFill>
            <a:ln w="28575" cap="flat" cmpd="sng" algn="ctr">
              <a:solidFill>
                <a:srgbClr val="FF66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600" kern="0" dirty="0">
                  <a:latin typeface="Calibri" panose="020F0502020204030204"/>
                  <a:cs typeface="Calibri" panose="020F0502020204030204" pitchFamily="34" charset="0"/>
                  <a:sym typeface="Arial"/>
                </a:rPr>
                <a:t>?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35735B9-F0D1-441E-9200-64C40652FA49}"/>
                </a:ext>
              </a:extLst>
            </p:cNvPr>
            <p:cNvCxnSpPr>
              <a:cxnSpLocks/>
            </p:cNvCxnSpPr>
            <p:nvPr/>
          </p:nvCxnSpPr>
          <p:spPr>
            <a:xfrm>
              <a:off x="3741255" y="4787997"/>
              <a:ext cx="805856" cy="189270"/>
            </a:xfrm>
            <a:prstGeom prst="line">
              <a:avLst/>
            </a:prstGeom>
            <a:noFill/>
            <a:ln w="28575" cap="flat" cmpd="sng" algn="ctr">
              <a:solidFill>
                <a:srgbClr val="595959"/>
              </a:solidFill>
              <a:prstDash val="soli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E36B8BF-A5A4-4A67-8C70-951B311D54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87365" y="5496944"/>
              <a:ext cx="761166" cy="176292"/>
            </a:xfrm>
            <a:prstGeom prst="line">
              <a:avLst/>
            </a:prstGeom>
            <a:noFill/>
            <a:ln w="28575" cap="flat" cmpd="sng" algn="ctr">
              <a:solidFill>
                <a:srgbClr val="595959"/>
              </a:solidFill>
              <a:prstDash val="solid"/>
            </a:ln>
            <a:effectLst/>
          </p:spPr>
        </p:cxnSp>
        <p:sp>
          <p:nvSpPr>
            <p:cNvPr id="45" name="Flowchart: Connector 44">
              <a:extLst>
                <a:ext uri="{FF2B5EF4-FFF2-40B4-BE49-F238E27FC236}">
                  <a16:creationId xmlns:a16="http://schemas.microsoft.com/office/drawing/2014/main" id="{4C955053-9435-4748-822F-D9893C1EF437}"/>
                </a:ext>
              </a:extLst>
            </p:cNvPr>
            <p:cNvSpPr/>
            <p:nvPr/>
          </p:nvSpPr>
          <p:spPr>
            <a:xfrm>
              <a:off x="2918295" y="4450930"/>
              <a:ext cx="822960" cy="822960"/>
            </a:xfrm>
            <a:prstGeom prst="flowChartConnector">
              <a:avLst/>
            </a:prstGeom>
            <a:solidFill>
              <a:srgbClr val="FFFFFF"/>
            </a:solidFill>
            <a:ln w="28575" cap="flat" cmpd="sng" algn="ctr">
              <a:solidFill>
                <a:srgbClr val="00B05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800" kern="0" dirty="0">
                  <a:latin typeface="Calibri" panose="020F0502020204030204"/>
                  <a:cs typeface="Calibri" panose="020F0502020204030204" pitchFamily="34" charset="0"/>
                  <a:sym typeface="Arial"/>
                </a:rPr>
                <a:t>90</a:t>
              </a:r>
            </a:p>
          </p:txBody>
        </p:sp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B4D14585-E59B-48F4-9AA2-764422D37F36}"/>
                </a:ext>
              </a:extLst>
            </p:cNvPr>
            <p:cNvSpPr/>
            <p:nvPr/>
          </p:nvSpPr>
          <p:spPr>
            <a:xfrm>
              <a:off x="2964405" y="5411708"/>
              <a:ext cx="822960" cy="822960"/>
            </a:xfrm>
            <a:prstGeom prst="flowChartConnector">
              <a:avLst/>
            </a:prstGeom>
            <a:solidFill>
              <a:srgbClr val="FFFFFF"/>
            </a:solidFill>
            <a:ln w="28575" cap="flat" cmpd="sng" algn="ctr">
              <a:solidFill>
                <a:srgbClr val="00B05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1600" b="1" kern="0" dirty="0">
                  <a:latin typeface="Calibri" panose="020F0502020204030204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>
                  <a:latin typeface="Calibri" panose="020F0502020204030204"/>
                  <a:cs typeface="Calibri" panose="020F0502020204030204" pitchFamily="34" charset="0"/>
                  <a:sym typeface="Arial"/>
                </a:rPr>
                <a:t>6</a:t>
              </a:r>
              <a:endParaRPr lang="en-US" sz="3200" kern="0" dirty="0">
                <a:latin typeface="Calibri" panose="020F0502020204030204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546E966A-3489-4D10-B753-E39D4CF5D128}"/>
              </a:ext>
            </a:extLst>
          </p:cNvPr>
          <p:cNvSpPr/>
          <p:nvPr/>
        </p:nvSpPr>
        <p:spPr>
          <a:xfrm>
            <a:off x="8991453" y="4982647"/>
            <a:ext cx="54827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96</a:t>
            </a:r>
            <a:endParaRPr lang="en-US" sz="2400" kern="0" dirty="0">
              <a:solidFill>
                <a:srgbClr val="000000"/>
              </a:solidFill>
              <a:latin typeface="Calibri" panose="020F0502020204030204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499248E-39C5-4136-8004-4555EE66F8C1}"/>
              </a:ext>
            </a:extLst>
          </p:cNvPr>
          <p:cNvSpPr/>
          <p:nvPr/>
        </p:nvSpPr>
        <p:spPr>
          <a:xfrm>
            <a:off x="3823857" y="4552415"/>
            <a:ext cx="54827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90</a:t>
            </a:r>
            <a:endParaRPr lang="en-US" sz="2400" kern="0" dirty="0">
              <a:solidFill>
                <a:srgbClr val="000000"/>
              </a:solidFill>
              <a:latin typeface="Calibri" panose="020F0502020204030204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1776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38" grpId="0"/>
      <p:bldP spid="39" grpId="0"/>
      <p:bldP spid="39" grpId="1"/>
      <p:bldP spid="40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7">
            <a:extLst>
              <a:ext uri="{FF2B5EF4-FFF2-40B4-BE49-F238E27FC236}">
                <a16:creationId xmlns:a16="http://schemas.microsoft.com/office/drawing/2014/main" id="{E43179D7-9905-4188-837A-C92EBB584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202" y="-132297"/>
            <a:ext cx="2302699" cy="2185214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8B83F3F5-2F97-4E19-93DF-1D8C88FE6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210" y="-73851"/>
            <a:ext cx="2302699" cy="218521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85750" y="327317"/>
            <a:ext cx="11576685" cy="62033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038E095-E73D-4137-A357-2FF9FE4597ED}"/>
              </a:ext>
            </a:extLst>
          </p:cNvPr>
          <p:cNvSpPr/>
          <p:nvPr/>
        </p:nvSpPr>
        <p:spPr>
          <a:xfrm>
            <a:off x="722102" y="489979"/>
            <a:ext cx="750680" cy="75068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3BC8368-2EF4-472D-BB0C-0BA3C2B76CDA}"/>
              </a:ext>
            </a:extLst>
          </p:cNvPr>
          <p:cNvSpPr txBox="1"/>
          <p:nvPr/>
        </p:nvSpPr>
        <p:spPr>
          <a:xfrm>
            <a:off x="1590043" y="562812"/>
            <a:ext cx="7353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Đúng</a:t>
            </a:r>
            <a:r>
              <a:rPr lang="en-US" sz="3600" dirty="0"/>
              <a:t> ( đ) hay </a:t>
            </a:r>
            <a:r>
              <a:rPr lang="en-US" sz="3600" dirty="0" err="1"/>
              <a:t>sai</a:t>
            </a:r>
            <a:r>
              <a:rPr lang="en-US" sz="3600" dirty="0"/>
              <a:t> (s) ?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4BE8ADF0-1323-48BE-9930-3F362FCDD8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9" t="67132" r="7445" b="5666"/>
          <a:stretch/>
        </p:blipFill>
        <p:spPr>
          <a:xfrm>
            <a:off x="563671" y="1230158"/>
            <a:ext cx="11349572" cy="54631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250DF3-23B6-498F-9E64-7816A3157E89}"/>
              </a:ext>
            </a:extLst>
          </p:cNvPr>
          <p:cNvSpPr/>
          <p:nvPr/>
        </p:nvSpPr>
        <p:spPr>
          <a:xfrm>
            <a:off x="4515046" y="2058395"/>
            <a:ext cx="514350" cy="4902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78F1122-ED9D-4E43-83DA-47FBA945DC96}"/>
              </a:ext>
            </a:extLst>
          </p:cNvPr>
          <p:cNvSpPr/>
          <p:nvPr/>
        </p:nvSpPr>
        <p:spPr>
          <a:xfrm>
            <a:off x="4515046" y="2610391"/>
            <a:ext cx="514350" cy="4902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35E9B82-76C8-456E-B0A5-F65E86458521}"/>
              </a:ext>
            </a:extLst>
          </p:cNvPr>
          <p:cNvSpPr/>
          <p:nvPr/>
        </p:nvSpPr>
        <p:spPr>
          <a:xfrm>
            <a:off x="4515046" y="3198249"/>
            <a:ext cx="514350" cy="4902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5052E56-5330-4F9E-A283-BF7A231349B6}"/>
              </a:ext>
            </a:extLst>
          </p:cNvPr>
          <p:cNvSpPr/>
          <p:nvPr/>
        </p:nvSpPr>
        <p:spPr>
          <a:xfrm>
            <a:off x="8419831" y="2198645"/>
            <a:ext cx="514350" cy="4902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B1029C-A5C4-4953-BA5C-835C35A6D95B}"/>
              </a:ext>
            </a:extLst>
          </p:cNvPr>
          <p:cNvSpPr/>
          <p:nvPr/>
        </p:nvSpPr>
        <p:spPr>
          <a:xfrm>
            <a:off x="8405544" y="2844942"/>
            <a:ext cx="514350" cy="4902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4AADD6E-E453-45BE-AD7E-BF93A0756419}"/>
              </a:ext>
            </a:extLst>
          </p:cNvPr>
          <p:cNvSpPr/>
          <p:nvPr/>
        </p:nvSpPr>
        <p:spPr>
          <a:xfrm>
            <a:off x="7985726" y="4573301"/>
            <a:ext cx="514350" cy="4902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FDB868B-5DC9-437C-8EED-39184F9145EC}"/>
              </a:ext>
            </a:extLst>
          </p:cNvPr>
          <p:cNvSpPr/>
          <p:nvPr/>
        </p:nvSpPr>
        <p:spPr>
          <a:xfrm>
            <a:off x="7991004" y="5222453"/>
            <a:ext cx="514350" cy="4902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F4BCF0B-90F7-4F9C-96D0-89133A8D2F65}"/>
              </a:ext>
            </a:extLst>
          </p:cNvPr>
          <p:cNvSpPr/>
          <p:nvPr/>
        </p:nvSpPr>
        <p:spPr>
          <a:xfrm>
            <a:off x="7985726" y="5840119"/>
            <a:ext cx="514350" cy="4902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448929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7">
            <a:extLst>
              <a:ext uri="{FF2B5EF4-FFF2-40B4-BE49-F238E27FC236}">
                <a16:creationId xmlns:a16="http://schemas.microsoft.com/office/drawing/2014/main" id="{E43179D7-9905-4188-837A-C92EBB584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202" y="-132297"/>
            <a:ext cx="2302699" cy="2185214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8B83F3F5-2F97-4E19-93DF-1D8C88FE6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210" y="-73851"/>
            <a:ext cx="2302699" cy="218521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0" y="327317"/>
            <a:ext cx="12192000" cy="62033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038E095-E73D-4137-A357-2FF9FE4597ED}"/>
              </a:ext>
            </a:extLst>
          </p:cNvPr>
          <p:cNvSpPr/>
          <p:nvPr/>
        </p:nvSpPr>
        <p:spPr>
          <a:xfrm>
            <a:off x="44342" y="187472"/>
            <a:ext cx="750680" cy="75068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3BC8368-2EF4-472D-BB0C-0BA3C2B76CDA}"/>
              </a:ext>
            </a:extLst>
          </p:cNvPr>
          <p:cNvSpPr txBox="1"/>
          <p:nvPr/>
        </p:nvSpPr>
        <p:spPr>
          <a:xfrm>
            <a:off x="812830" y="224219"/>
            <a:ext cx="7353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B6071B-93B5-40EE-9CCA-900870C7FE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599" y="509525"/>
            <a:ext cx="10177757" cy="13300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27CBF6-0912-4097-93C2-4208F7FB82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496" y="1965067"/>
            <a:ext cx="9690865" cy="10220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7FF112-4D27-479E-8023-90A8B4B33F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23" y="3105015"/>
            <a:ext cx="9663838" cy="12879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E68F9C-610B-4742-A5F3-F3BC62A72C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021" y="4529944"/>
            <a:ext cx="9690865" cy="213612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D54D7D4-4577-4D84-B532-5ABCB6531192}"/>
              </a:ext>
            </a:extLst>
          </p:cNvPr>
          <p:cNvSpPr txBox="1"/>
          <p:nvPr/>
        </p:nvSpPr>
        <p:spPr>
          <a:xfrm>
            <a:off x="918390" y="870550"/>
            <a:ext cx="800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AEFDE5-5D75-4B69-A02F-676F1A4BF0D6}"/>
              </a:ext>
            </a:extLst>
          </p:cNvPr>
          <p:cNvSpPr txBox="1"/>
          <p:nvPr/>
        </p:nvSpPr>
        <p:spPr>
          <a:xfrm>
            <a:off x="882147" y="1949819"/>
            <a:ext cx="800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Arial"/>
              </a:rPr>
              <a:t>b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5FA3DD-B936-4D8F-A4A5-B0F97E2A9620}"/>
              </a:ext>
            </a:extLst>
          </p:cNvPr>
          <p:cNvSpPr txBox="1"/>
          <p:nvPr/>
        </p:nvSpPr>
        <p:spPr>
          <a:xfrm>
            <a:off x="882147" y="3401559"/>
            <a:ext cx="800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Arial"/>
              </a:rPr>
              <a:t>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DAED6D-AA37-48AE-9C55-0EB44CCEF0C4}"/>
              </a:ext>
            </a:extLst>
          </p:cNvPr>
          <p:cNvSpPr txBox="1"/>
          <p:nvPr/>
        </p:nvSpPr>
        <p:spPr>
          <a:xfrm>
            <a:off x="882147" y="5202728"/>
            <a:ext cx="800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Arial"/>
              </a:rPr>
              <a:t>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6303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7">
            <a:extLst>
              <a:ext uri="{FF2B5EF4-FFF2-40B4-BE49-F238E27FC236}">
                <a16:creationId xmlns:a16="http://schemas.microsoft.com/office/drawing/2014/main" id="{E43179D7-9905-4188-837A-C92EBB584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202" y="-132297"/>
            <a:ext cx="2302699" cy="2185214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8B83F3F5-2F97-4E19-93DF-1D8C88FE6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210" y="-73851"/>
            <a:ext cx="2302699" cy="218521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85750" y="327317"/>
            <a:ext cx="11576685" cy="62033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038E095-E73D-4137-A357-2FF9FE4597ED}"/>
              </a:ext>
            </a:extLst>
          </p:cNvPr>
          <p:cNvSpPr/>
          <p:nvPr/>
        </p:nvSpPr>
        <p:spPr>
          <a:xfrm>
            <a:off x="722102" y="489979"/>
            <a:ext cx="750680" cy="75068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3BC8368-2EF4-472D-BB0C-0BA3C2B76CDA}"/>
              </a:ext>
            </a:extLst>
          </p:cNvPr>
          <p:cNvSpPr txBox="1"/>
          <p:nvPr/>
        </p:nvSpPr>
        <p:spPr>
          <a:xfrm>
            <a:off x="1590043" y="562812"/>
            <a:ext cx="7353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B6071B-93B5-40EE-9CCA-900870C7FE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08" y="2756790"/>
            <a:ext cx="10998619" cy="148529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D54D7D4-4577-4D84-B532-5ABCB6531192}"/>
              </a:ext>
            </a:extLst>
          </p:cNvPr>
          <p:cNvSpPr txBox="1"/>
          <p:nvPr/>
        </p:nvSpPr>
        <p:spPr>
          <a:xfrm>
            <a:off x="661308" y="1788197"/>
            <a:ext cx="800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</p:txBody>
      </p:sp>
      <p:sp>
        <p:nvSpPr>
          <p:cNvPr id="2" name="Arrow: Curved Down 1">
            <a:extLst>
              <a:ext uri="{FF2B5EF4-FFF2-40B4-BE49-F238E27FC236}">
                <a16:creationId xmlns:a16="http://schemas.microsoft.com/office/drawing/2014/main" id="{93CC510E-1C9A-4DC4-9873-1D166AB2E42E}"/>
              </a:ext>
            </a:extLst>
          </p:cNvPr>
          <p:cNvSpPr/>
          <p:nvPr/>
        </p:nvSpPr>
        <p:spPr>
          <a:xfrm>
            <a:off x="1472782" y="2215579"/>
            <a:ext cx="1370431" cy="485960"/>
          </a:xfrm>
          <a:prstGeom prst="curved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6EC4DB-5702-44F3-90A7-4F1834CFE661}"/>
              </a:ext>
            </a:extLst>
          </p:cNvPr>
          <p:cNvSpPr txBox="1"/>
          <p:nvPr/>
        </p:nvSpPr>
        <p:spPr>
          <a:xfrm>
            <a:off x="1650675" y="1589850"/>
            <a:ext cx="1180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+ 1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13039E-89D8-4C3B-80D2-A69F95126B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995" y="2763563"/>
            <a:ext cx="1479083" cy="14790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331350-A3DE-445D-BFD0-3CE6EBCA8F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17" y="2746769"/>
            <a:ext cx="1479083" cy="14790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253EE7-B81E-4726-AA14-F672B5BFFE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781" y="2754886"/>
            <a:ext cx="1479083" cy="14790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A4617A-19F0-44A2-A53A-EA9E38073F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844" y="2756790"/>
            <a:ext cx="1479083" cy="14790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E303C47-F136-4231-BF5B-BB5064D98040}"/>
              </a:ext>
            </a:extLst>
          </p:cNvPr>
          <p:cNvSpPr txBox="1"/>
          <p:nvPr/>
        </p:nvSpPr>
        <p:spPr>
          <a:xfrm>
            <a:off x="4182875" y="3172469"/>
            <a:ext cx="1180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96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F07BD0-67ED-4C86-93C3-8FEDF45824FF}"/>
              </a:ext>
            </a:extLst>
          </p:cNvPr>
          <p:cNvSpPr txBox="1"/>
          <p:nvPr/>
        </p:nvSpPr>
        <p:spPr>
          <a:xfrm>
            <a:off x="7343947" y="3143894"/>
            <a:ext cx="1180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+mn-cs"/>
              </a:rPr>
              <a:t>98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447BA9-0545-4B83-8546-DCDA210248E4}"/>
              </a:ext>
            </a:extLst>
          </p:cNvPr>
          <p:cNvSpPr txBox="1"/>
          <p:nvPr/>
        </p:nvSpPr>
        <p:spPr>
          <a:xfrm>
            <a:off x="8983274" y="3149161"/>
            <a:ext cx="1180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+mn-cs"/>
              </a:rPr>
              <a:t>99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860B3A-BB35-4282-B76E-2CEC89FA2DE3}"/>
              </a:ext>
            </a:extLst>
          </p:cNvPr>
          <p:cNvSpPr txBox="1"/>
          <p:nvPr/>
        </p:nvSpPr>
        <p:spPr>
          <a:xfrm>
            <a:off x="10450137" y="3149161"/>
            <a:ext cx="1180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+mn-cs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3130847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  <p:bldP spid="27" grpId="0"/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7">
            <a:extLst>
              <a:ext uri="{FF2B5EF4-FFF2-40B4-BE49-F238E27FC236}">
                <a16:creationId xmlns:a16="http://schemas.microsoft.com/office/drawing/2014/main" id="{E43179D7-9905-4188-837A-C92EBB584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202" y="-132297"/>
            <a:ext cx="2302699" cy="2185214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8B83F3F5-2F97-4E19-93DF-1D8C88FE6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210" y="-73851"/>
            <a:ext cx="2302699" cy="218521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85750" y="327317"/>
            <a:ext cx="11576685" cy="62033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8523FA4-6559-4A9C-93F1-AEAD241375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93" y="2528938"/>
            <a:ext cx="11327822" cy="154224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A038E095-E73D-4137-A357-2FF9FE4597ED}"/>
              </a:ext>
            </a:extLst>
          </p:cNvPr>
          <p:cNvSpPr/>
          <p:nvPr/>
        </p:nvSpPr>
        <p:spPr>
          <a:xfrm>
            <a:off x="722102" y="489979"/>
            <a:ext cx="750680" cy="75068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3BC8368-2EF4-472D-BB0C-0BA3C2B76CDA}"/>
              </a:ext>
            </a:extLst>
          </p:cNvPr>
          <p:cNvSpPr txBox="1"/>
          <p:nvPr/>
        </p:nvSpPr>
        <p:spPr>
          <a:xfrm>
            <a:off x="1590043" y="562812"/>
            <a:ext cx="7353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54D7D4-4577-4D84-B532-5ABCB6531192}"/>
              </a:ext>
            </a:extLst>
          </p:cNvPr>
          <p:cNvSpPr txBox="1"/>
          <p:nvPr/>
        </p:nvSpPr>
        <p:spPr>
          <a:xfrm>
            <a:off x="661308" y="1788197"/>
            <a:ext cx="800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Arial"/>
              </a:rPr>
              <a:t>b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</p:txBody>
      </p:sp>
      <p:sp>
        <p:nvSpPr>
          <p:cNvPr id="2" name="Arrow: Curved Down 1">
            <a:extLst>
              <a:ext uri="{FF2B5EF4-FFF2-40B4-BE49-F238E27FC236}">
                <a16:creationId xmlns:a16="http://schemas.microsoft.com/office/drawing/2014/main" id="{93CC510E-1C9A-4DC4-9873-1D166AB2E42E}"/>
              </a:ext>
            </a:extLst>
          </p:cNvPr>
          <p:cNvSpPr/>
          <p:nvPr/>
        </p:nvSpPr>
        <p:spPr>
          <a:xfrm>
            <a:off x="1430046" y="2201621"/>
            <a:ext cx="1370431" cy="485960"/>
          </a:xfrm>
          <a:prstGeom prst="curved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6EC4DB-5702-44F3-90A7-4F1834CFE661}"/>
              </a:ext>
            </a:extLst>
          </p:cNvPr>
          <p:cNvSpPr txBox="1"/>
          <p:nvPr/>
        </p:nvSpPr>
        <p:spPr>
          <a:xfrm>
            <a:off x="1650675" y="1589850"/>
            <a:ext cx="1180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+ 2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2B3F77-788D-468E-B987-8C355ED41D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164" y="2516452"/>
            <a:ext cx="1574155" cy="16062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D01B0C-0FA7-461E-9901-874AB5E76C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426" y="2508083"/>
            <a:ext cx="1574155" cy="16062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ED1695-49C3-40B2-8E20-5158B686A8E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018" y="2508083"/>
            <a:ext cx="1574155" cy="16062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066225E-8AB9-4624-85F6-6020806B0D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313" y="2494130"/>
            <a:ext cx="1574155" cy="160628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B860B3A-BB35-4282-B76E-2CEC89FA2DE3}"/>
              </a:ext>
            </a:extLst>
          </p:cNvPr>
          <p:cNvSpPr txBox="1"/>
          <p:nvPr/>
        </p:nvSpPr>
        <p:spPr>
          <a:xfrm>
            <a:off x="4149985" y="3253139"/>
            <a:ext cx="1180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64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8FD53D-ADC5-48C5-BD23-C45D4272933D}"/>
              </a:ext>
            </a:extLst>
          </p:cNvPr>
          <p:cNvSpPr txBox="1"/>
          <p:nvPr/>
        </p:nvSpPr>
        <p:spPr>
          <a:xfrm>
            <a:off x="5801324" y="3266848"/>
            <a:ext cx="1180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66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CE8F19-A32F-4C62-825E-8AA079C1C54C}"/>
              </a:ext>
            </a:extLst>
          </p:cNvPr>
          <p:cNvSpPr txBox="1"/>
          <p:nvPr/>
        </p:nvSpPr>
        <p:spPr>
          <a:xfrm>
            <a:off x="9043839" y="3210890"/>
            <a:ext cx="1180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+mn-cs"/>
              </a:rPr>
              <a:t>70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CA3F0AE-05B8-4967-AB0D-04ADF48F0DDF}"/>
              </a:ext>
            </a:extLst>
          </p:cNvPr>
          <p:cNvSpPr txBox="1"/>
          <p:nvPr/>
        </p:nvSpPr>
        <p:spPr>
          <a:xfrm>
            <a:off x="10759598" y="3210890"/>
            <a:ext cx="1180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+mn-cs"/>
              </a:rPr>
              <a:t>72</a:t>
            </a:r>
          </a:p>
        </p:txBody>
      </p:sp>
    </p:spTree>
    <p:extLst>
      <p:ext uri="{BB962C8B-B14F-4D97-AF65-F5344CB8AC3E}">
        <p14:creationId xmlns:p14="http://schemas.microsoft.com/office/powerpoint/2010/main" val="3343086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  <p:bldP spid="34" grpId="0"/>
      <p:bldP spid="30" grpId="0"/>
      <p:bldP spid="31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7">
            <a:extLst>
              <a:ext uri="{FF2B5EF4-FFF2-40B4-BE49-F238E27FC236}">
                <a16:creationId xmlns:a16="http://schemas.microsoft.com/office/drawing/2014/main" id="{E43179D7-9905-4188-837A-C92EBB584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202" y="-132297"/>
            <a:ext cx="2302699" cy="2185214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8B83F3F5-2F97-4E19-93DF-1D8C88FE6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210" y="-73851"/>
            <a:ext cx="2302699" cy="218521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85750" y="327317"/>
            <a:ext cx="11576685" cy="62033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A038E095-E73D-4137-A357-2FF9FE4597ED}"/>
              </a:ext>
            </a:extLst>
          </p:cNvPr>
          <p:cNvSpPr/>
          <p:nvPr/>
        </p:nvSpPr>
        <p:spPr>
          <a:xfrm>
            <a:off x="722102" y="489979"/>
            <a:ext cx="750680" cy="75068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3BC8368-2EF4-472D-BB0C-0BA3C2B76CDA}"/>
              </a:ext>
            </a:extLst>
          </p:cNvPr>
          <p:cNvSpPr txBox="1"/>
          <p:nvPr/>
        </p:nvSpPr>
        <p:spPr>
          <a:xfrm>
            <a:off x="1590043" y="562812"/>
            <a:ext cx="7353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54D7D4-4577-4D84-B532-5ABCB6531192}"/>
              </a:ext>
            </a:extLst>
          </p:cNvPr>
          <p:cNvSpPr txBox="1"/>
          <p:nvPr/>
        </p:nvSpPr>
        <p:spPr>
          <a:xfrm>
            <a:off x="661308" y="1788197"/>
            <a:ext cx="800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Arial"/>
              </a:rPr>
              <a:t>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</p:txBody>
      </p:sp>
      <p:sp>
        <p:nvSpPr>
          <p:cNvPr id="2" name="Arrow: Curved Down 1">
            <a:extLst>
              <a:ext uri="{FF2B5EF4-FFF2-40B4-BE49-F238E27FC236}">
                <a16:creationId xmlns:a16="http://schemas.microsoft.com/office/drawing/2014/main" id="{93CC510E-1C9A-4DC4-9873-1D166AB2E42E}"/>
              </a:ext>
            </a:extLst>
          </p:cNvPr>
          <p:cNvSpPr/>
          <p:nvPr/>
        </p:nvSpPr>
        <p:spPr>
          <a:xfrm>
            <a:off x="1430046" y="2201621"/>
            <a:ext cx="1370431" cy="485960"/>
          </a:xfrm>
          <a:prstGeom prst="curved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6EC4DB-5702-44F3-90A7-4F1834CFE661}"/>
              </a:ext>
            </a:extLst>
          </p:cNvPr>
          <p:cNvSpPr txBox="1"/>
          <p:nvPr/>
        </p:nvSpPr>
        <p:spPr>
          <a:xfrm>
            <a:off x="1650675" y="1589850"/>
            <a:ext cx="1180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+ 5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5419B38-45A0-46B2-9650-1EE12A1C3B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40" y="2729143"/>
            <a:ext cx="11314748" cy="15079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219B6B-D89F-41E7-9531-CA580306AB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164" y="2743168"/>
            <a:ext cx="1499140" cy="14991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09C62A-7442-45FC-BFEE-6B7AC41C9F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304" y="2719166"/>
            <a:ext cx="1507964" cy="15079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3CF09E-610B-4ED7-870D-8AA06918BD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909" y="2687581"/>
            <a:ext cx="1549526" cy="154952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68FD53D-ADC5-48C5-BD23-C45D4272933D}"/>
              </a:ext>
            </a:extLst>
          </p:cNvPr>
          <p:cNvSpPr txBox="1"/>
          <p:nvPr/>
        </p:nvSpPr>
        <p:spPr>
          <a:xfrm>
            <a:off x="7624101" y="3129182"/>
            <a:ext cx="1180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1C4A50-08EC-476E-9BFB-606597E307A8}"/>
              </a:ext>
            </a:extLst>
          </p:cNvPr>
          <p:cNvSpPr txBox="1"/>
          <p:nvPr/>
        </p:nvSpPr>
        <p:spPr>
          <a:xfrm>
            <a:off x="9123241" y="3129182"/>
            <a:ext cx="1180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+mn-cs"/>
              </a:rPr>
              <a:t>68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A690BB9-FB9D-452B-B98F-1D0B054842B4}"/>
              </a:ext>
            </a:extLst>
          </p:cNvPr>
          <p:cNvSpPr txBox="1"/>
          <p:nvPr/>
        </p:nvSpPr>
        <p:spPr>
          <a:xfrm>
            <a:off x="10740912" y="3139242"/>
            <a:ext cx="1180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+mn-cs"/>
              </a:rPr>
              <a:t>73</a:t>
            </a:r>
          </a:p>
        </p:txBody>
      </p:sp>
    </p:spTree>
    <p:extLst>
      <p:ext uri="{BB962C8B-B14F-4D97-AF65-F5344CB8AC3E}">
        <p14:creationId xmlns:p14="http://schemas.microsoft.com/office/powerpoint/2010/main" val="2665773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  <p:bldP spid="30" grpId="0"/>
      <p:bldP spid="29" grpId="0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182</Words>
  <Application>Microsoft Macintosh PowerPoint</Application>
  <PresentationFormat>Widescreen</PresentationFormat>
  <Paragraphs>105</Paragraphs>
  <Slides>19</Slides>
  <Notes>17</Notes>
  <HiddenSlides>0</HiddenSlides>
  <MMClips>5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Arial</vt:lpstr>
      <vt:lpstr>Arial Black</vt:lpstr>
      <vt:lpstr>Calibri</vt:lpstr>
      <vt:lpstr>Coiny</vt:lpstr>
      <vt:lpstr>Lato Hairline</vt:lpstr>
      <vt:lpstr>Lato Light</vt:lpstr>
      <vt:lpstr>Lato Regular</vt:lpstr>
      <vt:lpstr>Times New Roman</vt:lpstr>
      <vt:lpstr>VNI-Avo</vt:lpstr>
      <vt:lpstr>Office 主题​​</vt:lpstr>
      <vt:lpstr>Paint.Picture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Le Thi Ngoc Quy</cp:lastModifiedBy>
  <cp:revision>59</cp:revision>
  <dcterms:created xsi:type="dcterms:W3CDTF">2018-08-27T08:57:00Z</dcterms:created>
  <dcterms:modified xsi:type="dcterms:W3CDTF">2022-12-22T01:44:10Z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9AAB644CBC8148599E9841737FA79AC3</vt:lpwstr>
  </property>
</Properties>
</file>